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84" r:id="rId4"/>
  </p:sldMasterIdLst>
  <p:notesMasterIdLst>
    <p:notesMasterId r:id="rId41"/>
  </p:notesMasterIdLst>
  <p:handoutMasterIdLst>
    <p:handoutMasterId r:id="rId42"/>
  </p:handoutMasterIdLst>
  <p:sldIdLst>
    <p:sldId id="256" r:id="rId5"/>
    <p:sldId id="469" r:id="rId6"/>
    <p:sldId id="426" r:id="rId7"/>
    <p:sldId id="465" r:id="rId8"/>
    <p:sldId id="470" r:id="rId9"/>
    <p:sldId id="472" r:id="rId10"/>
    <p:sldId id="473" r:id="rId11"/>
    <p:sldId id="476" r:id="rId12"/>
    <p:sldId id="478" r:id="rId13"/>
    <p:sldId id="479" r:id="rId14"/>
    <p:sldId id="480" r:id="rId15"/>
    <p:sldId id="482" r:id="rId16"/>
    <p:sldId id="483" r:id="rId17"/>
    <p:sldId id="484" r:id="rId18"/>
    <p:sldId id="494" r:id="rId19"/>
    <p:sldId id="485" r:id="rId20"/>
    <p:sldId id="486" r:id="rId21"/>
    <p:sldId id="487" r:id="rId22"/>
    <p:sldId id="489" r:id="rId23"/>
    <p:sldId id="490" r:id="rId24"/>
    <p:sldId id="491" r:id="rId25"/>
    <p:sldId id="492" r:id="rId26"/>
    <p:sldId id="493" r:id="rId27"/>
    <p:sldId id="495" r:id="rId28"/>
    <p:sldId id="496" r:id="rId29"/>
    <p:sldId id="497" r:id="rId30"/>
    <p:sldId id="498" r:id="rId31"/>
    <p:sldId id="499" r:id="rId32"/>
    <p:sldId id="500" r:id="rId33"/>
    <p:sldId id="501" r:id="rId34"/>
    <p:sldId id="502" r:id="rId35"/>
    <p:sldId id="503" r:id="rId36"/>
    <p:sldId id="504" r:id="rId37"/>
    <p:sldId id="505" r:id="rId38"/>
    <p:sldId id="506" r:id="rId39"/>
    <p:sldId id="300" r:id="rId4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0" d="100"/>
          <a:sy n="90" d="100"/>
        </p:scale>
        <p:origin x="1234" y="6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handoutMaster" Target="handoutMasters/handoutMaster1.xml"/><Relationship Id="rId47" Type="http://schemas.microsoft.com/office/2016/11/relationships/changesInfo" Target="changesInfos/changesInfo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r. Deepak S Sakkari Assistant Professor( CSE)" userId="6d73bcb8-5d92-40b8-9132-40f6303b79fc" providerId="ADAL" clId="{6A6CE88C-C1CC-4F3A-B486-05240001B6BF}"/>
    <pc:docChg chg="undo custSel delSld modSld modMainMaster">
      <pc:chgData name="Dr. Deepak S Sakkari Assistant Professor( CSE)" userId="6d73bcb8-5d92-40b8-9132-40f6303b79fc" providerId="ADAL" clId="{6A6CE88C-C1CC-4F3A-B486-05240001B6BF}" dt="2020-08-16T18:15:17.333" v="987" actId="1038"/>
      <pc:docMkLst>
        <pc:docMk/>
      </pc:docMkLst>
      <pc:sldChg chg="modSp">
        <pc:chgData name="Dr. Deepak S Sakkari Assistant Professor( CSE)" userId="6d73bcb8-5d92-40b8-9132-40f6303b79fc" providerId="ADAL" clId="{6A6CE88C-C1CC-4F3A-B486-05240001B6BF}" dt="2020-08-16T17:23:01.850" v="61" actId="404"/>
        <pc:sldMkLst>
          <pc:docMk/>
          <pc:sldMk cId="644196155" sldId="257"/>
        </pc:sldMkLst>
        <pc:spChg chg="mod">
          <ac:chgData name="Dr. Deepak S Sakkari Assistant Professor( CSE)" userId="6d73bcb8-5d92-40b8-9132-40f6303b79fc" providerId="ADAL" clId="{6A6CE88C-C1CC-4F3A-B486-05240001B6BF}" dt="2020-08-16T17:23:01.850" v="61" actId="404"/>
          <ac:spMkLst>
            <pc:docMk/>
            <pc:sldMk cId="644196155" sldId="257"/>
            <ac:spMk id="3" creationId="{00000000-0000-0000-0000-000000000000}"/>
          </ac:spMkLst>
        </pc:spChg>
      </pc:sldChg>
      <pc:sldChg chg="modSp mod">
        <pc:chgData name="Dr. Deepak S Sakkari Assistant Professor( CSE)" userId="6d73bcb8-5d92-40b8-9132-40f6303b79fc" providerId="ADAL" clId="{6A6CE88C-C1CC-4F3A-B486-05240001B6BF}" dt="2020-08-16T17:29:27.503" v="93" actId="948"/>
        <pc:sldMkLst>
          <pc:docMk/>
          <pc:sldMk cId="799294713" sldId="258"/>
        </pc:sldMkLst>
        <pc:spChg chg="mod">
          <ac:chgData name="Dr. Deepak S Sakkari Assistant Professor( CSE)" userId="6d73bcb8-5d92-40b8-9132-40f6303b79fc" providerId="ADAL" clId="{6A6CE88C-C1CC-4F3A-B486-05240001B6BF}" dt="2020-08-16T17:29:27.503" v="93" actId="948"/>
          <ac:spMkLst>
            <pc:docMk/>
            <pc:sldMk cId="799294713" sldId="258"/>
            <ac:spMk id="3" creationId="{00000000-0000-0000-0000-000000000000}"/>
          </ac:spMkLst>
        </pc:spChg>
      </pc:sldChg>
      <pc:sldChg chg="modSp del mod">
        <pc:chgData name="Dr. Deepak S Sakkari Assistant Professor( CSE)" userId="6d73bcb8-5d92-40b8-9132-40f6303b79fc" providerId="ADAL" clId="{6A6CE88C-C1CC-4F3A-B486-05240001B6BF}" dt="2020-08-16T17:29:41.157" v="94" actId="2696"/>
        <pc:sldMkLst>
          <pc:docMk/>
          <pc:sldMk cId="2963534272" sldId="259"/>
        </pc:sldMkLst>
        <pc:spChg chg="mod">
          <ac:chgData name="Dr. Deepak S Sakkari Assistant Professor( CSE)" userId="6d73bcb8-5d92-40b8-9132-40f6303b79fc" providerId="ADAL" clId="{6A6CE88C-C1CC-4F3A-B486-05240001B6BF}" dt="2020-08-16T17:28:28.561" v="87" actId="21"/>
          <ac:spMkLst>
            <pc:docMk/>
            <pc:sldMk cId="2963534272" sldId="259"/>
            <ac:spMk id="3" creationId="{00000000-0000-0000-0000-000000000000}"/>
          </ac:spMkLst>
        </pc:spChg>
      </pc:sldChg>
      <pc:sldChg chg="modSp mod">
        <pc:chgData name="Dr. Deepak S Sakkari Assistant Professor( CSE)" userId="6d73bcb8-5d92-40b8-9132-40f6303b79fc" providerId="ADAL" clId="{6A6CE88C-C1CC-4F3A-B486-05240001B6BF}" dt="2020-08-16T17:30:03.381" v="98" actId="20577"/>
        <pc:sldMkLst>
          <pc:docMk/>
          <pc:sldMk cId="3981172752" sldId="260"/>
        </pc:sldMkLst>
        <pc:spChg chg="mod">
          <ac:chgData name="Dr. Deepak S Sakkari Assistant Professor( CSE)" userId="6d73bcb8-5d92-40b8-9132-40f6303b79fc" providerId="ADAL" clId="{6A6CE88C-C1CC-4F3A-B486-05240001B6BF}" dt="2020-08-16T17:30:03.381" v="98" actId="20577"/>
          <ac:spMkLst>
            <pc:docMk/>
            <pc:sldMk cId="3981172752" sldId="260"/>
            <ac:spMk id="3" creationId="{00000000-0000-0000-0000-000000000000}"/>
          </ac:spMkLst>
        </pc:spChg>
      </pc:sldChg>
      <pc:sldChg chg="modSp del">
        <pc:chgData name="Dr. Deepak S Sakkari Assistant Professor( CSE)" userId="6d73bcb8-5d92-40b8-9132-40f6303b79fc" providerId="ADAL" clId="{6A6CE88C-C1CC-4F3A-B486-05240001B6BF}" dt="2020-08-16T17:30:44.627" v="99" actId="2696"/>
        <pc:sldMkLst>
          <pc:docMk/>
          <pc:sldMk cId="3009021097" sldId="261"/>
        </pc:sldMkLst>
        <pc:spChg chg="mod">
          <ac:chgData name="Dr. Deepak S Sakkari Assistant Professor( CSE)" userId="6d73bcb8-5d92-40b8-9132-40f6303b79fc" providerId="ADAL" clId="{6A6CE88C-C1CC-4F3A-B486-05240001B6BF}" dt="2020-08-16T17:24:40.253" v="69" actId="404"/>
          <ac:spMkLst>
            <pc:docMk/>
            <pc:sldMk cId="3009021097" sldId="261"/>
            <ac:spMk id="3" creationId="{00000000-0000-0000-0000-000000000000}"/>
          </ac:spMkLst>
        </pc:spChg>
      </pc:sldChg>
      <pc:sldChg chg="modSp">
        <pc:chgData name="Dr. Deepak S Sakkari Assistant Professor( CSE)" userId="6d73bcb8-5d92-40b8-9132-40f6303b79fc" providerId="ADAL" clId="{6A6CE88C-C1CC-4F3A-B486-05240001B6BF}" dt="2020-08-16T17:24:56.926" v="72" actId="404"/>
        <pc:sldMkLst>
          <pc:docMk/>
          <pc:sldMk cId="1345660431" sldId="262"/>
        </pc:sldMkLst>
        <pc:spChg chg="mod">
          <ac:chgData name="Dr. Deepak S Sakkari Assistant Professor( CSE)" userId="6d73bcb8-5d92-40b8-9132-40f6303b79fc" providerId="ADAL" clId="{6A6CE88C-C1CC-4F3A-B486-05240001B6BF}" dt="2020-08-16T17:24:56.926" v="72" actId="404"/>
          <ac:spMkLst>
            <pc:docMk/>
            <pc:sldMk cId="1345660431" sldId="262"/>
            <ac:spMk id="3" creationId="{00000000-0000-0000-0000-000000000000}"/>
          </ac:spMkLst>
        </pc:spChg>
      </pc:sldChg>
      <pc:sldChg chg="modSp mod">
        <pc:chgData name="Dr. Deepak S Sakkari Assistant Professor( CSE)" userId="6d73bcb8-5d92-40b8-9132-40f6303b79fc" providerId="ADAL" clId="{6A6CE88C-C1CC-4F3A-B486-05240001B6BF}" dt="2020-08-16T17:32:48.352" v="105" actId="20577"/>
        <pc:sldMkLst>
          <pc:docMk/>
          <pc:sldMk cId="2264661524" sldId="263"/>
        </pc:sldMkLst>
        <pc:spChg chg="mod">
          <ac:chgData name="Dr. Deepak S Sakkari Assistant Professor( CSE)" userId="6d73bcb8-5d92-40b8-9132-40f6303b79fc" providerId="ADAL" clId="{6A6CE88C-C1CC-4F3A-B486-05240001B6BF}" dt="2020-08-16T17:32:48.352" v="105" actId="20577"/>
          <ac:spMkLst>
            <pc:docMk/>
            <pc:sldMk cId="2264661524" sldId="263"/>
            <ac:spMk id="3" creationId="{00000000-0000-0000-0000-000000000000}"/>
          </ac:spMkLst>
        </pc:spChg>
      </pc:sldChg>
      <pc:sldChg chg="modSp mod">
        <pc:chgData name="Dr. Deepak S Sakkari Assistant Professor( CSE)" userId="6d73bcb8-5d92-40b8-9132-40f6303b79fc" providerId="ADAL" clId="{6A6CE88C-C1CC-4F3A-B486-05240001B6BF}" dt="2020-08-16T17:33:55.233" v="118" actId="20577"/>
        <pc:sldMkLst>
          <pc:docMk/>
          <pc:sldMk cId="2700791281" sldId="264"/>
        </pc:sldMkLst>
        <pc:spChg chg="mod">
          <ac:chgData name="Dr. Deepak S Sakkari Assistant Professor( CSE)" userId="6d73bcb8-5d92-40b8-9132-40f6303b79fc" providerId="ADAL" clId="{6A6CE88C-C1CC-4F3A-B486-05240001B6BF}" dt="2020-08-16T17:33:55.233" v="118" actId="20577"/>
          <ac:spMkLst>
            <pc:docMk/>
            <pc:sldMk cId="2700791281" sldId="264"/>
            <ac:spMk id="3" creationId="{00000000-0000-0000-0000-000000000000}"/>
          </ac:spMkLst>
        </pc:spChg>
      </pc:sldChg>
      <pc:sldChg chg="modSp del">
        <pc:chgData name="Dr. Deepak S Sakkari Assistant Professor( CSE)" userId="6d73bcb8-5d92-40b8-9132-40f6303b79fc" providerId="ADAL" clId="{6A6CE88C-C1CC-4F3A-B486-05240001B6BF}" dt="2020-08-16T17:34:31.051" v="119" actId="2696"/>
        <pc:sldMkLst>
          <pc:docMk/>
          <pc:sldMk cId="656789598" sldId="265"/>
        </pc:sldMkLst>
        <pc:spChg chg="mod">
          <ac:chgData name="Dr. Deepak S Sakkari Assistant Professor( CSE)" userId="6d73bcb8-5d92-40b8-9132-40f6303b79fc" providerId="ADAL" clId="{6A6CE88C-C1CC-4F3A-B486-05240001B6BF}" dt="2020-08-16T17:33:11.076" v="108" actId="404"/>
          <ac:spMkLst>
            <pc:docMk/>
            <pc:sldMk cId="656789598" sldId="265"/>
            <ac:spMk id="3" creationId="{00000000-0000-0000-0000-000000000000}"/>
          </ac:spMkLst>
        </pc:spChg>
      </pc:sldChg>
      <pc:sldChg chg="modSp">
        <pc:chgData name="Dr. Deepak S Sakkari Assistant Professor( CSE)" userId="6d73bcb8-5d92-40b8-9132-40f6303b79fc" providerId="ADAL" clId="{6A6CE88C-C1CC-4F3A-B486-05240001B6BF}" dt="2020-08-16T17:34:51.629" v="123" actId="1076"/>
        <pc:sldMkLst>
          <pc:docMk/>
          <pc:sldMk cId="1334666043" sldId="266"/>
        </pc:sldMkLst>
        <pc:spChg chg="mod">
          <ac:chgData name="Dr. Deepak S Sakkari Assistant Professor( CSE)" userId="6d73bcb8-5d92-40b8-9132-40f6303b79fc" providerId="ADAL" clId="{6A6CE88C-C1CC-4F3A-B486-05240001B6BF}" dt="2020-08-16T17:34:45.323" v="122" actId="404"/>
          <ac:spMkLst>
            <pc:docMk/>
            <pc:sldMk cId="1334666043" sldId="266"/>
            <ac:spMk id="7" creationId="{00000000-0000-0000-0000-000000000000}"/>
          </ac:spMkLst>
        </pc:spChg>
        <pc:picChg chg="mod">
          <ac:chgData name="Dr. Deepak S Sakkari Assistant Professor( CSE)" userId="6d73bcb8-5d92-40b8-9132-40f6303b79fc" providerId="ADAL" clId="{6A6CE88C-C1CC-4F3A-B486-05240001B6BF}" dt="2020-08-16T17:34:51.629" v="123" actId="1076"/>
          <ac:picMkLst>
            <pc:docMk/>
            <pc:sldMk cId="1334666043" sldId="266"/>
            <ac:picMk id="1025" creationId="{00000000-0000-0000-0000-000000000000}"/>
          </ac:picMkLst>
        </pc:picChg>
      </pc:sldChg>
      <pc:sldChg chg="modSp mod">
        <pc:chgData name="Dr. Deepak S Sakkari Assistant Professor( CSE)" userId="6d73bcb8-5d92-40b8-9132-40f6303b79fc" providerId="ADAL" clId="{6A6CE88C-C1CC-4F3A-B486-05240001B6BF}" dt="2020-08-16T17:41:22.280" v="339" actId="1076"/>
        <pc:sldMkLst>
          <pc:docMk/>
          <pc:sldMk cId="3898763255" sldId="267"/>
        </pc:sldMkLst>
        <pc:graphicFrameChg chg="mod modGraphic">
          <ac:chgData name="Dr. Deepak S Sakkari Assistant Professor( CSE)" userId="6d73bcb8-5d92-40b8-9132-40f6303b79fc" providerId="ADAL" clId="{6A6CE88C-C1CC-4F3A-B486-05240001B6BF}" dt="2020-08-16T17:41:22.280" v="339" actId="1076"/>
          <ac:graphicFrameMkLst>
            <pc:docMk/>
            <pc:sldMk cId="3898763255" sldId="267"/>
            <ac:graphicFrameMk id="5" creationId="{00000000-0000-0000-0000-000000000000}"/>
          </ac:graphicFrameMkLst>
        </pc:graphicFrameChg>
      </pc:sldChg>
      <pc:sldChg chg="modSp">
        <pc:chgData name="Dr. Deepak S Sakkari Assistant Professor( CSE)" userId="6d73bcb8-5d92-40b8-9132-40f6303b79fc" providerId="ADAL" clId="{6A6CE88C-C1CC-4F3A-B486-05240001B6BF}" dt="2020-08-16T17:41:32.429" v="342" actId="404"/>
        <pc:sldMkLst>
          <pc:docMk/>
          <pc:sldMk cId="201611570" sldId="268"/>
        </pc:sldMkLst>
        <pc:spChg chg="mod">
          <ac:chgData name="Dr. Deepak S Sakkari Assistant Professor( CSE)" userId="6d73bcb8-5d92-40b8-9132-40f6303b79fc" providerId="ADAL" clId="{6A6CE88C-C1CC-4F3A-B486-05240001B6BF}" dt="2020-08-16T17:41:32.429" v="342" actId="404"/>
          <ac:spMkLst>
            <pc:docMk/>
            <pc:sldMk cId="201611570" sldId="268"/>
            <ac:spMk id="3" creationId="{00000000-0000-0000-0000-000000000000}"/>
          </ac:spMkLst>
        </pc:spChg>
      </pc:sldChg>
      <pc:sldChg chg="modSp">
        <pc:chgData name="Dr. Deepak S Sakkari Assistant Professor( CSE)" userId="6d73bcb8-5d92-40b8-9132-40f6303b79fc" providerId="ADAL" clId="{6A6CE88C-C1CC-4F3A-B486-05240001B6BF}" dt="2020-08-16T17:41:50.936" v="345" actId="404"/>
        <pc:sldMkLst>
          <pc:docMk/>
          <pc:sldMk cId="3824667293" sldId="269"/>
        </pc:sldMkLst>
        <pc:spChg chg="mod">
          <ac:chgData name="Dr. Deepak S Sakkari Assistant Professor( CSE)" userId="6d73bcb8-5d92-40b8-9132-40f6303b79fc" providerId="ADAL" clId="{6A6CE88C-C1CC-4F3A-B486-05240001B6BF}" dt="2020-08-16T17:41:50.936" v="345" actId="404"/>
          <ac:spMkLst>
            <pc:docMk/>
            <pc:sldMk cId="3824667293" sldId="269"/>
            <ac:spMk id="3" creationId="{00000000-0000-0000-0000-000000000000}"/>
          </ac:spMkLst>
        </pc:spChg>
      </pc:sldChg>
      <pc:sldChg chg="modSp">
        <pc:chgData name="Dr. Deepak S Sakkari Assistant Professor( CSE)" userId="6d73bcb8-5d92-40b8-9132-40f6303b79fc" providerId="ADAL" clId="{6A6CE88C-C1CC-4F3A-B486-05240001B6BF}" dt="2020-08-16T18:15:17.333" v="987" actId="1038"/>
        <pc:sldMkLst>
          <pc:docMk/>
          <pc:sldMk cId="2570284336" sldId="270"/>
        </pc:sldMkLst>
        <pc:spChg chg="mod">
          <ac:chgData name="Dr. Deepak S Sakkari Assistant Professor( CSE)" userId="6d73bcb8-5d92-40b8-9132-40f6303b79fc" providerId="ADAL" clId="{6A6CE88C-C1CC-4F3A-B486-05240001B6BF}" dt="2020-08-16T17:42:42.286" v="352"/>
          <ac:spMkLst>
            <pc:docMk/>
            <pc:sldMk cId="2570284336" sldId="270"/>
            <ac:spMk id="2" creationId="{00000000-0000-0000-0000-000000000000}"/>
          </ac:spMkLst>
        </pc:spChg>
        <pc:picChg chg="mod">
          <ac:chgData name="Dr. Deepak S Sakkari Assistant Professor( CSE)" userId="6d73bcb8-5d92-40b8-9132-40f6303b79fc" providerId="ADAL" clId="{6A6CE88C-C1CC-4F3A-B486-05240001B6BF}" dt="2020-08-16T18:15:17.333" v="987" actId="1038"/>
          <ac:picMkLst>
            <pc:docMk/>
            <pc:sldMk cId="2570284336" sldId="270"/>
            <ac:picMk id="9" creationId="{00000000-0000-0000-0000-000000000000}"/>
          </ac:picMkLst>
        </pc:picChg>
      </pc:sldChg>
      <pc:sldChg chg="modSp">
        <pc:chgData name="Dr. Deepak S Sakkari Assistant Professor( CSE)" userId="6d73bcb8-5d92-40b8-9132-40f6303b79fc" providerId="ADAL" clId="{6A6CE88C-C1CC-4F3A-B486-05240001B6BF}" dt="2020-08-16T17:44:40.982" v="376" actId="255"/>
        <pc:sldMkLst>
          <pc:docMk/>
          <pc:sldMk cId="564986561" sldId="271"/>
        </pc:sldMkLst>
        <pc:spChg chg="mod">
          <ac:chgData name="Dr. Deepak S Sakkari Assistant Professor( CSE)" userId="6d73bcb8-5d92-40b8-9132-40f6303b79fc" providerId="ADAL" clId="{6A6CE88C-C1CC-4F3A-B486-05240001B6BF}" dt="2020-08-16T17:44:40.982" v="376" actId="255"/>
          <ac:spMkLst>
            <pc:docMk/>
            <pc:sldMk cId="564986561" sldId="271"/>
            <ac:spMk id="3" creationId="{00000000-0000-0000-0000-000000000000}"/>
          </ac:spMkLst>
        </pc:spChg>
      </pc:sldChg>
      <pc:sldChg chg="modSp">
        <pc:chgData name="Dr. Deepak S Sakkari Assistant Professor( CSE)" userId="6d73bcb8-5d92-40b8-9132-40f6303b79fc" providerId="ADAL" clId="{6A6CE88C-C1CC-4F3A-B486-05240001B6BF}" dt="2020-08-16T17:42:04.443" v="348" actId="404"/>
        <pc:sldMkLst>
          <pc:docMk/>
          <pc:sldMk cId="1620829824" sldId="272"/>
        </pc:sldMkLst>
        <pc:spChg chg="mod">
          <ac:chgData name="Dr. Deepak S Sakkari Assistant Professor( CSE)" userId="6d73bcb8-5d92-40b8-9132-40f6303b79fc" providerId="ADAL" clId="{6A6CE88C-C1CC-4F3A-B486-05240001B6BF}" dt="2020-08-16T17:42:04.443" v="348" actId="404"/>
          <ac:spMkLst>
            <pc:docMk/>
            <pc:sldMk cId="1620829824" sldId="272"/>
            <ac:spMk id="3" creationId="{00000000-0000-0000-0000-000000000000}"/>
          </ac:spMkLst>
        </pc:spChg>
      </pc:sldChg>
      <pc:sldChg chg="modSp">
        <pc:chgData name="Dr. Deepak S Sakkari Assistant Professor( CSE)" userId="6d73bcb8-5d92-40b8-9132-40f6303b79fc" providerId="ADAL" clId="{6A6CE88C-C1CC-4F3A-B486-05240001B6BF}" dt="2020-08-16T17:43:54.672" v="373" actId="1036"/>
        <pc:sldMkLst>
          <pc:docMk/>
          <pc:sldMk cId="1806056552" sldId="273"/>
        </pc:sldMkLst>
        <pc:spChg chg="mod">
          <ac:chgData name="Dr. Deepak S Sakkari Assistant Professor( CSE)" userId="6d73bcb8-5d92-40b8-9132-40f6303b79fc" providerId="ADAL" clId="{6A6CE88C-C1CC-4F3A-B486-05240001B6BF}" dt="2020-08-16T17:43:54.672" v="373" actId="1036"/>
          <ac:spMkLst>
            <pc:docMk/>
            <pc:sldMk cId="1806056552" sldId="273"/>
            <ac:spMk id="3" creationId="{00000000-0000-0000-0000-000000000000}"/>
          </ac:spMkLst>
        </pc:spChg>
      </pc:sldChg>
      <pc:sldChg chg="modSp">
        <pc:chgData name="Dr. Deepak S Sakkari Assistant Professor( CSE)" userId="6d73bcb8-5d92-40b8-9132-40f6303b79fc" providerId="ADAL" clId="{6A6CE88C-C1CC-4F3A-B486-05240001B6BF}" dt="2020-08-16T17:43:06.513" v="365" actId="1035"/>
        <pc:sldMkLst>
          <pc:docMk/>
          <pc:sldMk cId="3262299342" sldId="274"/>
        </pc:sldMkLst>
        <pc:spChg chg="mod">
          <ac:chgData name="Dr. Deepak S Sakkari Assistant Professor( CSE)" userId="6d73bcb8-5d92-40b8-9132-40f6303b79fc" providerId="ADAL" clId="{6A6CE88C-C1CC-4F3A-B486-05240001B6BF}" dt="2020-08-16T17:43:06.513" v="365" actId="1035"/>
          <ac:spMkLst>
            <pc:docMk/>
            <pc:sldMk cId="3262299342" sldId="274"/>
            <ac:spMk id="3" creationId="{00000000-0000-0000-0000-000000000000}"/>
          </ac:spMkLst>
        </pc:spChg>
      </pc:sldChg>
      <pc:sldChg chg="del">
        <pc:chgData name="Dr. Deepak S Sakkari Assistant Professor( CSE)" userId="6d73bcb8-5d92-40b8-9132-40f6303b79fc" providerId="ADAL" clId="{6A6CE88C-C1CC-4F3A-B486-05240001B6BF}" dt="2020-08-16T17:43:28.398" v="366" actId="2696"/>
        <pc:sldMkLst>
          <pc:docMk/>
          <pc:sldMk cId="719903367" sldId="275"/>
        </pc:sldMkLst>
      </pc:sldChg>
      <pc:sldChg chg="modSp">
        <pc:chgData name="Dr. Deepak S Sakkari Assistant Professor( CSE)" userId="6d73bcb8-5d92-40b8-9132-40f6303b79fc" providerId="ADAL" clId="{6A6CE88C-C1CC-4F3A-B486-05240001B6BF}" dt="2020-08-16T17:44:51.369" v="378" actId="404"/>
        <pc:sldMkLst>
          <pc:docMk/>
          <pc:sldMk cId="1089540773" sldId="276"/>
        </pc:sldMkLst>
        <pc:spChg chg="mod">
          <ac:chgData name="Dr. Deepak S Sakkari Assistant Professor( CSE)" userId="6d73bcb8-5d92-40b8-9132-40f6303b79fc" providerId="ADAL" clId="{6A6CE88C-C1CC-4F3A-B486-05240001B6BF}" dt="2020-08-16T17:44:51.369" v="378" actId="404"/>
          <ac:spMkLst>
            <pc:docMk/>
            <pc:sldMk cId="1089540773" sldId="276"/>
            <ac:spMk id="3" creationId="{00000000-0000-0000-0000-000000000000}"/>
          </ac:spMkLst>
        </pc:spChg>
      </pc:sldChg>
      <pc:sldChg chg="modSp">
        <pc:chgData name="Dr. Deepak S Sakkari Assistant Professor( CSE)" userId="6d73bcb8-5d92-40b8-9132-40f6303b79fc" providerId="ADAL" clId="{6A6CE88C-C1CC-4F3A-B486-05240001B6BF}" dt="2020-08-16T17:45:07.183" v="381" actId="404"/>
        <pc:sldMkLst>
          <pc:docMk/>
          <pc:sldMk cId="2289095124" sldId="277"/>
        </pc:sldMkLst>
        <pc:spChg chg="mod">
          <ac:chgData name="Dr. Deepak S Sakkari Assistant Professor( CSE)" userId="6d73bcb8-5d92-40b8-9132-40f6303b79fc" providerId="ADAL" clId="{6A6CE88C-C1CC-4F3A-B486-05240001B6BF}" dt="2020-08-16T17:45:07.183" v="381" actId="404"/>
          <ac:spMkLst>
            <pc:docMk/>
            <pc:sldMk cId="2289095124" sldId="277"/>
            <ac:spMk id="3" creationId="{00000000-0000-0000-0000-000000000000}"/>
          </ac:spMkLst>
        </pc:spChg>
      </pc:sldChg>
      <pc:sldChg chg="modSp">
        <pc:chgData name="Dr. Deepak S Sakkari Assistant Professor( CSE)" userId="6d73bcb8-5d92-40b8-9132-40f6303b79fc" providerId="ADAL" clId="{6A6CE88C-C1CC-4F3A-B486-05240001B6BF}" dt="2020-08-16T17:45:42.725" v="502" actId="1076"/>
        <pc:sldMkLst>
          <pc:docMk/>
          <pc:sldMk cId="627609005" sldId="278"/>
        </pc:sldMkLst>
        <pc:picChg chg="mod">
          <ac:chgData name="Dr. Deepak S Sakkari Assistant Professor( CSE)" userId="6d73bcb8-5d92-40b8-9132-40f6303b79fc" providerId="ADAL" clId="{6A6CE88C-C1CC-4F3A-B486-05240001B6BF}" dt="2020-08-16T17:45:42.725" v="502" actId="1076"/>
          <ac:picMkLst>
            <pc:docMk/>
            <pc:sldMk cId="627609005" sldId="278"/>
            <ac:picMk id="2053" creationId="{00000000-0000-0000-0000-000000000000}"/>
          </ac:picMkLst>
        </pc:picChg>
      </pc:sldChg>
      <pc:sldChg chg="modSp mod">
        <pc:chgData name="Dr. Deepak S Sakkari Assistant Professor( CSE)" userId="6d73bcb8-5d92-40b8-9132-40f6303b79fc" providerId="ADAL" clId="{6A6CE88C-C1CC-4F3A-B486-05240001B6BF}" dt="2020-08-16T17:46:51.247" v="511" actId="20577"/>
        <pc:sldMkLst>
          <pc:docMk/>
          <pc:sldMk cId="3001868645" sldId="279"/>
        </pc:sldMkLst>
        <pc:spChg chg="mod">
          <ac:chgData name="Dr. Deepak S Sakkari Assistant Professor( CSE)" userId="6d73bcb8-5d92-40b8-9132-40f6303b79fc" providerId="ADAL" clId="{6A6CE88C-C1CC-4F3A-B486-05240001B6BF}" dt="2020-08-16T17:46:51.247" v="511" actId="20577"/>
          <ac:spMkLst>
            <pc:docMk/>
            <pc:sldMk cId="3001868645" sldId="279"/>
            <ac:spMk id="5" creationId="{00000000-0000-0000-0000-000000000000}"/>
          </ac:spMkLst>
        </pc:spChg>
        <pc:picChg chg="mod">
          <ac:chgData name="Dr. Deepak S Sakkari Assistant Professor( CSE)" userId="6d73bcb8-5d92-40b8-9132-40f6303b79fc" providerId="ADAL" clId="{6A6CE88C-C1CC-4F3A-B486-05240001B6BF}" dt="2020-08-16T17:46:47.816" v="510" actId="1076"/>
          <ac:picMkLst>
            <pc:docMk/>
            <pc:sldMk cId="3001868645" sldId="279"/>
            <ac:picMk id="3075" creationId="{00000000-0000-0000-0000-000000000000}"/>
          </ac:picMkLst>
        </pc:picChg>
      </pc:sldChg>
      <pc:sldChg chg="modSp mod">
        <pc:chgData name="Dr. Deepak S Sakkari Assistant Professor( CSE)" userId="6d73bcb8-5d92-40b8-9132-40f6303b79fc" providerId="ADAL" clId="{6A6CE88C-C1CC-4F3A-B486-05240001B6BF}" dt="2020-08-16T17:49:31.679" v="532" actId="1037"/>
        <pc:sldMkLst>
          <pc:docMk/>
          <pc:sldMk cId="3359797835" sldId="280"/>
        </pc:sldMkLst>
        <pc:spChg chg="mod">
          <ac:chgData name="Dr. Deepak S Sakkari Assistant Professor( CSE)" userId="6d73bcb8-5d92-40b8-9132-40f6303b79fc" providerId="ADAL" clId="{6A6CE88C-C1CC-4F3A-B486-05240001B6BF}" dt="2020-08-16T17:49:21.636" v="529" actId="948"/>
          <ac:spMkLst>
            <pc:docMk/>
            <pc:sldMk cId="3359797835" sldId="280"/>
            <ac:spMk id="5" creationId="{00000000-0000-0000-0000-000000000000}"/>
          </ac:spMkLst>
        </pc:spChg>
        <pc:picChg chg="mod">
          <ac:chgData name="Dr. Deepak S Sakkari Assistant Professor( CSE)" userId="6d73bcb8-5d92-40b8-9132-40f6303b79fc" providerId="ADAL" clId="{6A6CE88C-C1CC-4F3A-B486-05240001B6BF}" dt="2020-08-16T17:49:31.679" v="532" actId="1037"/>
          <ac:picMkLst>
            <pc:docMk/>
            <pc:sldMk cId="3359797835" sldId="280"/>
            <ac:picMk id="4099" creationId="{00000000-0000-0000-0000-000000000000}"/>
          </ac:picMkLst>
        </pc:picChg>
      </pc:sldChg>
      <pc:sldChg chg="modSp mod">
        <pc:chgData name="Dr. Deepak S Sakkari Assistant Professor( CSE)" userId="6d73bcb8-5d92-40b8-9132-40f6303b79fc" providerId="ADAL" clId="{6A6CE88C-C1CC-4F3A-B486-05240001B6BF}" dt="2020-08-16T17:50:36.290" v="541" actId="1076"/>
        <pc:sldMkLst>
          <pc:docMk/>
          <pc:sldMk cId="3154839297" sldId="281"/>
        </pc:sldMkLst>
        <pc:spChg chg="mod">
          <ac:chgData name="Dr. Deepak S Sakkari Assistant Professor( CSE)" userId="6d73bcb8-5d92-40b8-9132-40f6303b79fc" providerId="ADAL" clId="{6A6CE88C-C1CC-4F3A-B486-05240001B6BF}" dt="2020-08-16T17:50:31.162" v="540" actId="404"/>
          <ac:spMkLst>
            <pc:docMk/>
            <pc:sldMk cId="3154839297" sldId="281"/>
            <ac:spMk id="5" creationId="{00000000-0000-0000-0000-000000000000}"/>
          </ac:spMkLst>
        </pc:spChg>
        <pc:picChg chg="mod">
          <ac:chgData name="Dr. Deepak S Sakkari Assistant Professor( CSE)" userId="6d73bcb8-5d92-40b8-9132-40f6303b79fc" providerId="ADAL" clId="{6A6CE88C-C1CC-4F3A-B486-05240001B6BF}" dt="2020-08-16T17:50:36.290" v="541" actId="1076"/>
          <ac:picMkLst>
            <pc:docMk/>
            <pc:sldMk cId="3154839297" sldId="281"/>
            <ac:picMk id="5123" creationId="{00000000-0000-0000-0000-000000000000}"/>
          </ac:picMkLst>
        </pc:picChg>
      </pc:sldChg>
      <pc:sldChg chg="modSp mod">
        <pc:chgData name="Dr. Deepak S Sakkari Assistant Professor( CSE)" userId="6d73bcb8-5d92-40b8-9132-40f6303b79fc" providerId="ADAL" clId="{6A6CE88C-C1CC-4F3A-B486-05240001B6BF}" dt="2020-08-16T17:51:15.441" v="573" actId="1076"/>
        <pc:sldMkLst>
          <pc:docMk/>
          <pc:sldMk cId="513573365" sldId="282"/>
        </pc:sldMkLst>
        <pc:spChg chg="mod">
          <ac:chgData name="Dr. Deepak S Sakkari Assistant Professor( CSE)" userId="6d73bcb8-5d92-40b8-9132-40f6303b79fc" providerId="ADAL" clId="{6A6CE88C-C1CC-4F3A-B486-05240001B6BF}" dt="2020-08-16T17:50:54.056" v="545" actId="20577"/>
          <ac:spMkLst>
            <pc:docMk/>
            <pc:sldMk cId="513573365" sldId="282"/>
            <ac:spMk id="5" creationId="{00000000-0000-0000-0000-000000000000}"/>
          </ac:spMkLst>
        </pc:spChg>
        <pc:picChg chg="mod">
          <ac:chgData name="Dr. Deepak S Sakkari Assistant Professor( CSE)" userId="6d73bcb8-5d92-40b8-9132-40f6303b79fc" providerId="ADAL" clId="{6A6CE88C-C1CC-4F3A-B486-05240001B6BF}" dt="2020-08-16T17:51:15.441" v="573" actId="1076"/>
          <ac:picMkLst>
            <pc:docMk/>
            <pc:sldMk cId="513573365" sldId="282"/>
            <ac:picMk id="6146" creationId="{00000000-0000-0000-0000-000000000000}"/>
          </ac:picMkLst>
        </pc:picChg>
      </pc:sldChg>
      <pc:sldChg chg="modSp mod">
        <pc:chgData name="Dr. Deepak S Sakkari Assistant Professor( CSE)" userId="6d73bcb8-5d92-40b8-9132-40f6303b79fc" providerId="ADAL" clId="{6A6CE88C-C1CC-4F3A-B486-05240001B6BF}" dt="2020-08-16T17:51:53.933" v="580" actId="1076"/>
        <pc:sldMkLst>
          <pc:docMk/>
          <pc:sldMk cId="2125104488" sldId="283"/>
        </pc:sldMkLst>
        <pc:spChg chg="mod">
          <ac:chgData name="Dr. Deepak S Sakkari Assistant Professor( CSE)" userId="6d73bcb8-5d92-40b8-9132-40f6303b79fc" providerId="ADAL" clId="{6A6CE88C-C1CC-4F3A-B486-05240001B6BF}" dt="2020-08-16T17:51:32.939" v="576" actId="404"/>
          <ac:spMkLst>
            <pc:docMk/>
            <pc:sldMk cId="2125104488" sldId="283"/>
            <ac:spMk id="5" creationId="{00000000-0000-0000-0000-000000000000}"/>
          </ac:spMkLst>
        </pc:spChg>
        <pc:picChg chg="mod">
          <ac:chgData name="Dr. Deepak S Sakkari Assistant Professor( CSE)" userId="6d73bcb8-5d92-40b8-9132-40f6303b79fc" providerId="ADAL" clId="{6A6CE88C-C1CC-4F3A-B486-05240001B6BF}" dt="2020-08-16T17:51:53.933" v="580" actId="1076"/>
          <ac:picMkLst>
            <pc:docMk/>
            <pc:sldMk cId="2125104488" sldId="283"/>
            <ac:picMk id="7170" creationId="{00000000-0000-0000-0000-000000000000}"/>
          </ac:picMkLst>
        </pc:picChg>
      </pc:sldChg>
      <pc:sldChg chg="modSp mod">
        <pc:chgData name="Dr. Deepak S Sakkari Assistant Professor( CSE)" userId="6d73bcb8-5d92-40b8-9132-40f6303b79fc" providerId="ADAL" clId="{6A6CE88C-C1CC-4F3A-B486-05240001B6BF}" dt="2020-08-16T17:52:28.860" v="587" actId="1076"/>
        <pc:sldMkLst>
          <pc:docMk/>
          <pc:sldMk cId="3076381061" sldId="284"/>
        </pc:sldMkLst>
        <pc:spChg chg="mod">
          <ac:chgData name="Dr. Deepak S Sakkari Assistant Professor( CSE)" userId="6d73bcb8-5d92-40b8-9132-40f6303b79fc" providerId="ADAL" clId="{6A6CE88C-C1CC-4F3A-B486-05240001B6BF}" dt="2020-08-16T17:52:16.492" v="584" actId="403"/>
          <ac:spMkLst>
            <pc:docMk/>
            <pc:sldMk cId="3076381061" sldId="284"/>
            <ac:spMk id="5" creationId="{00000000-0000-0000-0000-000000000000}"/>
          </ac:spMkLst>
        </pc:spChg>
        <pc:picChg chg="mod">
          <ac:chgData name="Dr. Deepak S Sakkari Assistant Professor( CSE)" userId="6d73bcb8-5d92-40b8-9132-40f6303b79fc" providerId="ADAL" clId="{6A6CE88C-C1CC-4F3A-B486-05240001B6BF}" dt="2020-08-16T17:52:28.860" v="587" actId="1076"/>
          <ac:picMkLst>
            <pc:docMk/>
            <pc:sldMk cId="3076381061" sldId="284"/>
            <ac:picMk id="8195" creationId="{00000000-0000-0000-0000-000000000000}"/>
          </ac:picMkLst>
        </pc:picChg>
      </pc:sldChg>
      <pc:sldChg chg="modSp mod">
        <pc:chgData name="Dr. Deepak S Sakkari Assistant Professor( CSE)" userId="6d73bcb8-5d92-40b8-9132-40f6303b79fc" providerId="ADAL" clId="{6A6CE88C-C1CC-4F3A-B486-05240001B6BF}" dt="2020-08-16T17:53:37.561" v="631" actId="1076"/>
        <pc:sldMkLst>
          <pc:docMk/>
          <pc:sldMk cId="769505814" sldId="285"/>
        </pc:sldMkLst>
        <pc:spChg chg="mod">
          <ac:chgData name="Dr. Deepak S Sakkari Assistant Professor( CSE)" userId="6d73bcb8-5d92-40b8-9132-40f6303b79fc" providerId="ADAL" clId="{6A6CE88C-C1CC-4F3A-B486-05240001B6BF}" dt="2020-08-16T17:53:22.212" v="596" actId="20577"/>
          <ac:spMkLst>
            <pc:docMk/>
            <pc:sldMk cId="769505814" sldId="285"/>
            <ac:spMk id="5" creationId="{00000000-0000-0000-0000-000000000000}"/>
          </ac:spMkLst>
        </pc:spChg>
        <pc:picChg chg="mod">
          <ac:chgData name="Dr. Deepak S Sakkari Assistant Professor( CSE)" userId="6d73bcb8-5d92-40b8-9132-40f6303b79fc" providerId="ADAL" clId="{6A6CE88C-C1CC-4F3A-B486-05240001B6BF}" dt="2020-08-16T17:53:37.561" v="631" actId="1076"/>
          <ac:picMkLst>
            <pc:docMk/>
            <pc:sldMk cId="769505814" sldId="285"/>
            <ac:picMk id="9219" creationId="{00000000-0000-0000-0000-000000000000}"/>
          </ac:picMkLst>
        </pc:picChg>
      </pc:sldChg>
      <pc:sldChg chg="modSp mod">
        <pc:chgData name="Dr. Deepak S Sakkari Assistant Professor( CSE)" userId="6d73bcb8-5d92-40b8-9132-40f6303b79fc" providerId="ADAL" clId="{6A6CE88C-C1CC-4F3A-B486-05240001B6BF}" dt="2020-08-16T17:52:49.759" v="592" actId="1076"/>
        <pc:sldMkLst>
          <pc:docMk/>
          <pc:sldMk cId="3602984361" sldId="286"/>
        </pc:sldMkLst>
        <pc:spChg chg="mod">
          <ac:chgData name="Dr. Deepak S Sakkari Assistant Professor( CSE)" userId="6d73bcb8-5d92-40b8-9132-40f6303b79fc" providerId="ADAL" clId="{6A6CE88C-C1CC-4F3A-B486-05240001B6BF}" dt="2020-08-16T17:52:45.065" v="591" actId="404"/>
          <ac:spMkLst>
            <pc:docMk/>
            <pc:sldMk cId="3602984361" sldId="286"/>
            <ac:spMk id="5" creationId="{00000000-0000-0000-0000-000000000000}"/>
          </ac:spMkLst>
        </pc:spChg>
        <pc:picChg chg="mod">
          <ac:chgData name="Dr. Deepak S Sakkari Assistant Professor( CSE)" userId="6d73bcb8-5d92-40b8-9132-40f6303b79fc" providerId="ADAL" clId="{6A6CE88C-C1CC-4F3A-B486-05240001B6BF}" dt="2020-08-16T17:52:49.759" v="592" actId="1076"/>
          <ac:picMkLst>
            <pc:docMk/>
            <pc:sldMk cId="3602984361" sldId="286"/>
            <ac:picMk id="9218" creationId="{00000000-0000-0000-0000-000000000000}"/>
          </ac:picMkLst>
        </pc:picChg>
      </pc:sldChg>
      <pc:sldChg chg="modSp mod">
        <pc:chgData name="Dr. Deepak S Sakkari Assistant Professor( CSE)" userId="6d73bcb8-5d92-40b8-9132-40f6303b79fc" providerId="ADAL" clId="{6A6CE88C-C1CC-4F3A-B486-05240001B6BF}" dt="2020-08-16T17:54:29.167" v="657" actId="1036"/>
        <pc:sldMkLst>
          <pc:docMk/>
          <pc:sldMk cId="2829986162" sldId="287"/>
        </pc:sldMkLst>
        <pc:spChg chg="mod">
          <ac:chgData name="Dr. Deepak S Sakkari Assistant Professor( CSE)" userId="6d73bcb8-5d92-40b8-9132-40f6303b79fc" providerId="ADAL" clId="{6A6CE88C-C1CC-4F3A-B486-05240001B6BF}" dt="2020-08-16T17:54:13.453" v="653" actId="6549"/>
          <ac:spMkLst>
            <pc:docMk/>
            <pc:sldMk cId="2829986162" sldId="287"/>
            <ac:spMk id="5" creationId="{00000000-0000-0000-0000-000000000000}"/>
          </ac:spMkLst>
        </pc:spChg>
        <pc:picChg chg="mod">
          <ac:chgData name="Dr. Deepak S Sakkari Assistant Professor( CSE)" userId="6d73bcb8-5d92-40b8-9132-40f6303b79fc" providerId="ADAL" clId="{6A6CE88C-C1CC-4F3A-B486-05240001B6BF}" dt="2020-08-16T17:54:29.167" v="657" actId="1036"/>
          <ac:picMkLst>
            <pc:docMk/>
            <pc:sldMk cId="2829986162" sldId="287"/>
            <ac:picMk id="10242" creationId="{00000000-0000-0000-0000-000000000000}"/>
          </ac:picMkLst>
        </pc:picChg>
      </pc:sldChg>
      <pc:sldChg chg="modSp mod">
        <pc:chgData name="Dr. Deepak S Sakkari Assistant Professor( CSE)" userId="6d73bcb8-5d92-40b8-9132-40f6303b79fc" providerId="ADAL" clId="{6A6CE88C-C1CC-4F3A-B486-05240001B6BF}" dt="2020-08-16T17:55:23.973" v="666" actId="1076"/>
        <pc:sldMkLst>
          <pc:docMk/>
          <pc:sldMk cId="1866790028" sldId="288"/>
        </pc:sldMkLst>
        <pc:spChg chg="mod">
          <ac:chgData name="Dr. Deepak S Sakkari Assistant Professor( CSE)" userId="6d73bcb8-5d92-40b8-9132-40f6303b79fc" providerId="ADAL" clId="{6A6CE88C-C1CC-4F3A-B486-05240001B6BF}" dt="2020-08-16T17:55:16.732" v="665" actId="6549"/>
          <ac:spMkLst>
            <pc:docMk/>
            <pc:sldMk cId="1866790028" sldId="288"/>
            <ac:spMk id="5" creationId="{00000000-0000-0000-0000-000000000000}"/>
          </ac:spMkLst>
        </pc:spChg>
        <pc:picChg chg="mod">
          <ac:chgData name="Dr. Deepak S Sakkari Assistant Professor( CSE)" userId="6d73bcb8-5d92-40b8-9132-40f6303b79fc" providerId="ADAL" clId="{6A6CE88C-C1CC-4F3A-B486-05240001B6BF}" dt="2020-08-16T17:55:23.973" v="666" actId="1076"/>
          <ac:picMkLst>
            <pc:docMk/>
            <pc:sldMk cId="1866790028" sldId="288"/>
            <ac:picMk id="11266" creationId="{00000000-0000-0000-0000-000000000000}"/>
          </ac:picMkLst>
        </pc:picChg>
      </pc:sldChg>
      <pc:sldChg chg="addSp modSp mod">
        <pc:chgData name="Dr. Deepak S Sakkari Assistant Professor( CSE)" userId="6d73bcb8-5d92-40b8-9132-40f6303b79fc" providerId="ADAL" clId="{6A6CE88C-C1CC-4F3A-B486-05240001B6BF}" dt="2020-08-16T17:58:28.723" v="747" actId="1035"/>
        <pc:sldMkLst>
          <pc:docMk/>
          <pc:sldMk cId="3266059444" sldId="289"/>
        </pc:sldMkLst>
        <pc:spChg chg="mod">
          <ac:chgData name="Dr. Deepak S Sakkari Assistant Professor( CSE)" userId="6d73bcb8-5d92-40b8-9132-40f6303b79fc" providerId="ADAL" clId="{6A6CE88C-C1CC-4F3A-B486-05240001B6BF}" dt="2020-08-16T17:57:17.871" v="672" actId="255"/>
          <ac:spMkLst>
            <pc:docMk/>
            <pc:sldMk cId="3266059444" sldId="289"/>
            <ac:spMk id="2" creationId="{00000000-0000-0000-0000-000000000000}"/>
          </ac:spMkLst>
        </pc:spChg>
        <pc:spChg chg="mod">
          <ac:chgData name="Dr. Deepak S Sakkari Assistant Professor( CSE)" userId="6d73bcb8-5d92-40b8-9132-40f6303b79fc" providerId="ADAL" clId="{6A6CE88C-C1CC-4F3A-B486-05240001B6BF}" dt="2020-08-16T17:57:45.493" v="677" actId="20577"/>
          <ac:spMkLst>
            <pc:docMk/>
            <pc:sldMk cId="3266059444" sldId="289"/>
            <ac:spMk id="3" creationId="{00000000-0000-0000-0000-000000000000}"/>
          </ac:spMkLst>
        </pc:spChg>
        <pc:picChg chg="add mod">
          <ac:chgData name="Dr. Deepak S Sakkari Assistant Professor( CSE)" userId="6d73bcb8-5d92-40b8-9132-40f6303b79fc" providerId="ADAL" clId="{6A6CE88C-C1CC-4F3A-B486-05240001B6BF}" dt="2020-08-16T17:58:28.723" v="747" actId="1035"/>
          <ac:picMkLst>
            <pc:docMk/>
            <pc:sldMk cId="3266059444" sldId="289"/>
            <ac:picMk id="7" creationId="{4226936F-2BC6-4083-B1A0-1A7E7C42EC5D}"/>
          </ac:picMkLst>
        </pc:picChg>
      </pc:sldChg>
      <pc:sldChg chg="del">
        <pc:chgData name="Dr. Deepak S Sakkari Assistant Professor( CSE)" userId="6d73bcb8-5d92-40b8-9132-40f6303b79fc" providerId="ADAL" clId="{6A6CE88C-C1CC-4F3A-B486-05240001B6BF}" dt="2020-08-16T17:58:42.160" v="748" actId="2696"/>
        <pc:sldMkLst>
          <pc:docMk/>
          <pc:sldMk cId="2059104741" sldId="290"/>
        </pc:sldMkLst>
      </pc:sldChg>
      <pc:sldChg chg="modSp mod">
        <pc:chgData name="Dr. Deepak S Sakkari Assistant Professor( CSE)" userId="6d73bcb8-5d92-40b8-9132-40f6303b79fc" providerId="ADAL" clId="{6A6CE88C-C1CC-4F3A-B486-05240001B6BF}" dt="2020-08-16T17:59:20.322" v="754" actId="1076"/>
        <pc:sldMkLst>
          <pc:docMk/>
          <pc:sldMk cId="3191863920" sldId="291"/>
        </pc:sldMkLst>
        <pc:spChg chg="mod">
          <ac:chgData name="Dr. Deepak S Sakkari Assistant Professor( CSE)" userId="6d73bcb8-5d92-40b8-9132-40f6303b79fc" providerId="ADAL" clId="{6A6CE88C-C1CC-4F3A-B486-05240001B6BF}" dt="2020-08-16T17:59:11.977" v="753" actId="404"/>
          <ac:spMkLst>
            <pc:docMk/>
            <pc:sldMk cId="3191863920" sldId="291"/>
            <ac:spMk id="3" creationId="{00000000-0000-0000-0000-000000000000}"/>
          </ac:spMkLst>
        </pc:spChg>
        <pc:picChg chg="mod">
          <ac:chgData name="Dr. Deepak S Sakkari Assistant Professor( CSE)" userId="6d73bcb8-5d92-40b8-9132-40f6303b79fc" providerId="ADAL" clId="{6A6CE88C-C1CC-4F3A-B486-05240001B6BF}" dt="2020-08-16T17:59:20.322" v="754" actId="1076"/>
          <ac:picMkLst>
            <pc:docMk/>
            <pc:sldMk cId="3191863920" sldId="291"/>
            <ac:picMk id="13314" creationId="{00000000-0000-0000-0000-000000000000}"/>
          </ac:picMkLst>
        </pc:picChg>
      </pc:sldChg>
      <pc:sldChg chg="modSp mod">
        <pc:chgData name="Dr. Deepak S Sakkari Assistant Professor( CSE)" userId="6d73bcb8-5d92-40b8-9132-40f6303b79fc" providerId="ADAL" clId="{6A6CE88C-C1CC-4F3A-B486-05240001B6BF}" dt="2020-08-16T18:10:50.782" v="804" actId="255"/>
        <pc:sldMkLst>
          <pc:docMk/>
          <pc:sldMk cId="2904947208" sldId="292"/>
        </pc:sldMkLst>
        <pc:spChg chg="mod">
          <ac:chgData name="Dr. Deepak S Sakkari Assistant Professor( CSE)" userId="6d73bcb8-5d92-40b8-9132-40f6303b79fc" providerId="ADAL" clId="{6A6CE88C-C1CC-4F3A-B486-05240001B6BF}" dt="2020-08-16T18:10:50.782" v="804" actId="255"/>
          <ac:spMkLst>
            <pc:docMk/>
            <pc:sldMk cId="2904947208" sldId="292"/>
            <ac:spMk id="3" creationId="{00000000-0000-0000-0000-000000000000}"/>
          </ac:spMkLst>
        </pc:spChg>
      </pc:sldChg>
      <pc:sldChg chg="modSp mod">
        <pc:chgData name="Dr. Deepak S Sakkari Assistant Professor( CSE)" userId="6d73bcb8-5d92-40b8-9132-40f6303b79fc" providerId="ADAL" clId="{6A6CE88C-C1CC-4F3A-B486-05240001B6BF}" dt="2020-08-16T18:01:00.044" v="771" actId="1076"/>
        <pc:sldMkLst>
          <pc:docMk/>
          <pc:sldMk cId="1145221943" sldId="293"/>
        </pc:sldMkLst>
        <pc:spChg chg="mod">
          <ac:chgData name="Dr. Deepak S Sakkari Assistant Professor( CSE)" userId="6d73bcb8-5d92-40b8-9132-40f6303b79fc" providerId="ADAL" clId="{6A6CE88C-C1CC-4F3A-B486-05240001B6BF}" dt="2020-08-16T18:00:50.359" v="769" actId="948"/>
          <ac:spMkLst>
            <pc:docMk/>
            <pc:sldMk cId="1145221943" sldId="293"/>
            <ac:spMk id="3" creationId="{00000000-0000-0000-0000-000000000000}"/>
          </ac:spMkLst>
        </pc:spChg>
        <pc:picChg chg="mod">
          <ac:chgData name="Dr. Deepak S Sakkari Assistant Professor( CSE)" userId="6d73bcb8-5d92-40b8-9132-40f6303b79fc" providerId="ADAL" clId="{6A6CE88C-C1CC-4F3A-B486-05240001B6BF}" dt="2020-08-16T18:00:54.771" v="770" actId="1076"/>
          <ac:picMkLst>
            <pc:docMk/>
            <pc:sldMk cId="1145221943" sldId="293"/>
            <ac:picMk id="14338" creationId="{00000000-0000-0000-0000-000000000000}"/>
          </ac:picMkLst>
        </pc:picChg>
        <pc:picChg chg="mod">
          <ac:chgData name="Dr. Deepak S Sakkari Assistant Professor( CSE)" userId="6d73bcb8-5d92-40b8-9132-40f6303b79fc" providerId="ADAL" clId="{6A6CE88C-C1CC-4F3A-B486-05240001B6BF}" dt="2020-08-16T18:01:00.044" v="771" actId="1076"/>
          <ac:picMkLst>
            <pc:docMk/>
            <pc:sldMk cId="1145221943" sldId="293"/>
            <ac:picMk id="14340" creationId="{00000000-0000-0000-0000-000000000000}"/>
          </ac:picMkLst>
        </pc:picChg>
      </pc:sldChg>
      <pc:sldChg chg="modSp mod">
        <pc:chgData name="Dr. Deepak S Sakkari Assistant Professor( CSE)" userId="6d73bcb8-5d92-40b8-9132-40f6303b79fc" providerId="ADAL" clId="{6A6CE88C-C1CC-4F3A-B486-05240001B6BF}" dt="2020-08-16T18:09:57.766" v="796" actId="313"/>
        <pc:sldMkLst>
          <pc:docMk/>
          <pc:sldMk cId="1457111660" sldId="294"/>
        </pc:sldMkLst>
        <pc:spChg chg="mod">
          <ac:chgData name="Dr. Deepak S Sakkari Assistant Professor( CSE)" userId="6d73bcb8-5d92-40b8-9132-40f6303b79fc" providerId="ADAL" clId="{6A6CE88C-C1CC-4F3A-B486-05240001B6BF}" dt="2020-08-16T18:09:57.766" v="796" actId="313"/>
          <ac:spMkLst>
            <pc:docMk/>
            <pc:sldMk cId="1457111660" sldId="294"/>
            <ac:spMk id="3" creationId="{00000000-0000-0000-0000-000000000000}"/>
          </ac:spMkLst>
        </pc:spChg>
      </pc:sldChg>
      <pc:sldChg chg="del">
        <pc:chgData name="Dr. Deepak S Sakkari Assistant Professor( CSE)" userId="6d73bcb8-5d92-40b8-9132-40f6303b79fc" providerId="ADAL" clId="{6A6CE88C-C1CC-4F3A-B486-05240001B6BF}" dt="2020-08-16T18:11:20.117" v="805" actId="2696"/>
        <pc:sldMkLst>
          <pc:docMk/>
          <pc:sldMk cId="3110987420" sldId="295"/>
        </pc:sldMkLst>
      </pc:sldChg>
      <pc:sldChg chg="modSp mod">
        <pc:chgData name="Dr. Deepak S Sakkari Assistant Professor( CSE)" userId="6d73bcb8-5d92-40b8-9132-40f6303b79fc" providerId="ADAL" clId="{6A6CE88C-C1CC-4F3A-B486-05240001B6BF}" dt="2020-08-16T18:11:54.808" v="811" actId="404"/>
        <pc:sldMkLst>
          <pc:docMk/>
          <pc:sldMk cId="2011300504" sldId="296"/>
        </pc:sldMkLst>
        <pc:spChg chg="mod">
          <ac:chgData name="Dr. Deepak S Sakkari Assistant Professor( CSE)" userId="6d73bcb8-5d92-40b8-9132-40f6303b79fc" providerId="ADAL" clId="{6A6CE88C-C1CC-4F3A-B486-05240001B6BF}" dt="2020-08-16T18:11:54.808" v="811" actId="404"/>
          <ac:spMkLst>
            <pc:docMk/>
            <pc:sldMk cId="2011300504" sldId="296"/>
            <ac:spMk id="3" creationId="{00000000-0000-0000-0000-000000000000}"/>
          </ac:spMkLst>
        </pc:spChg>
      </pc:sldChg>
      <pc:sldChg chg="modSp del mod">
        <pc:chgData name="Dr. Deepak S Sakkari Assistant Professor( CSE)" userId="6d73bcb8-5d92-40b8-9132-40f6303b79fc" providerId="ADAL" clId="{6A6CE88C-C1CC-4F3A-B486-05240001B6BF}" dt="2020-08-16T18:12:16.452" v="813" actId="2696"/>
        <pc:sldMkLst>
          <pc:docMk/>
          <pc:sldMk cId="422380363" sldId="297"/>
        </pc:sldMkLst>
        <pc:spChg chg="mod">
          <ac:chgData name="Dr. Deepak S Sakkari Assistant Professor( CSE)" userId="6d73bcb8-5d92-40b8-9132-40f6303b79fc" providerId="ADAL" clId="{6A6CE88C-C1CC-4F3A-B486-05240001B6BF}" dt="2020-08-16T18:11:47.295" v="808" actId="21"/>
          <ac:spMkLst>
            <pc:docMk/>
            <pc:sldMk cId="422380363" sldId="297"/>
            <ac:spMk id="3" creationId="{00000000-0000-0000-0000-000000000000}"/>
          </ac:spMkLst>
        </pc:spChg>
        <pc:picChg chg="mod">
          <ac:chgData name="Dr. Deepak S Sakkari Assistant Professor( CSE)" userId="6d73bcb8-5d92-40b8-9132-40f6303b79fc" providerId="ADAL" clId="{6A6CE88C-C1CC-4F3A-B486-05240001B6BF}" dt="2020-08-16T18:12:10.728" v="812" actId="1076"/>
          <ac:picMkLst>
            <pc:docMk/>
            <pc:sldMk cId="422380363" sldId="297"/>
            <ac:picMk id="15363" creationId="{00000000-0000-0000-0000-000000000000}"/>
          </ac:picMkLst>
        </pc:picChg>
      </pc:sldChg>
      <pc:sldChg chg="modSp mod">
        <pc:chgData name="Dr. Deepak S Sakkari Assistant Professor( CSE)" userId="6d73bcb8-5d92-40b8-9132-40f6303b79fc" providerId="ADAL" clId="{6A6CE88C-C1CC-4F3A-B486-05240001B6BF}" dt="2020-08-16T18:12:35.971" v="818" actId="20577"/>
        <pc:sldMkLst>
          <pc:docMk/>
          <pc:sldMk cId="761635623" sldId="298"/>
        </pc:sldMkLst>
        <pc:spChg chg="mod">
          <ac:chgData name="Dr. Deepak S Sakkari Assistant Professor( CSE)" userId="6d73bcb8-5d92-40b8-9132-40f6303b79fc" providerId="ADAL" clId="{6A6CE88C-C1CC-4F3A-B486-05240001B6BF}" dt="2020-08-16T18:12:35.971" v="818" actId="20577"/>
          <ac:spMkLst>
            <pc:docMk/>
            <pc:sldMk cId="761635623" sldId="298"/>
            <ac:spMk id="3" creationId="{00000000-0000-0000-0000-000000000000}"/>
          </ac:spMkLst>
        </pc:spChg>
      </pc:sldChg>
      <pc:sldChg chg="modSp">
        <pc:chgData name="Dr. Deepak S Sakkari Assistant Professor( CSE)" userId="6d73bcb8-5d92-40b8-9132-40f6303b79fc" providerId="ADAL" clId="{6A6CE88C-C1CC-4F3A-B486-05240001B6BF}" dt="2020-08-16T18:13:08.143" v="858" actId="1035"/>
        <pc:sldMkLst>
          <pc:docMk/>
          <pc:sldMk cId="2659602100" sldId="299"/>
        </pc:sldMkLst>
        <pc:picChg chg="mod">
          <ac:chgData name="Dr. Deepak S Sakkari Assistant Professor( CSE)" userId="6d73bcb8-5d92-40b8-9132-40f6303b79fc" providerId="ADAL" clId="{6A6CE88C-C1CC-4F3A-B486-05240001B6BF}" dt="2020-08-16T18:13:08.143" v="858" actId="1035"/>
          <ac:picMkLst>
            <pc:docMk/>
            <pc:sldMk cId="2659602100" sldId="299"/>
            <ac:picMk id="16387" creationId="{00000000-0000-0000-0000-000000000000}"/>
          </ac:picMkLst>
        </pc:picChg>
      </pc:sldChg>
      <pc:sldChg chg="modSp">
        <pc:chgData name="Dr. Deepak S Sakkari Assistant Professor( CSE)" userId="6d73bcb8-5d92-40b8-9132-40f6303b79fc" providerId="ADAL" clId="{6A6CE88C-C1CC-4F3A-B486-05240001B6BF}" dt="2020-08-16T18:14:25.007" v="975" actId="732"/>
        <pc:sldMkLst>
          <pc:docMk/>
          <pc:sldMk cId="1639119821" sldId="300"/>
        </pc:sldMkLst>
        <pc:picChg chg="mod">
          <ac:chgData name="Dr. Deepak S Sakkari Assistant Professor( CSE)" userId="6d73bcb8-5d92-40b8-9132-40f6303b79fc" providerId="ADAL" clId="{6A6CE88C-C1CC-4F3A-B486-05240001B6BF}" dt="2020-08-16T18:14:25.007" v="975" actId="732"/>
          <ac:picMkLst>
            <pc:docMk/>
            <pc:sldMk cId="1639119821" sldId="300"/>
            <ac:picMk id="17410" creationId="{00000000-0000-0000-0000-000000000000}"/>
          </ac:picMkLst>
        </pc:picChg>
      </pc:sldChg>
      <pc:sldMasterChg chg="addSp delSp modSp mod modSldLayout">
        <pc:chgData name="Dr. Deepak S Sakkari Assistant Professor( CSE)" userId="6d73bcb8-5d92-40b8-9132-40f6303b79fc" providerId="ADAL" clId="{6A6CE88C-C1CC-4F3A-B486-05240001B6BF}" dt="2020-08-16T17:22:17.156" v="59" actId="2711"/>
        <pc:sldMasterMkLst>
          <pc:docMk/>
          <pc:sldMasterMk cId="2257922174" sldId="2147483684"/>
        </pc:sldMasterMkLst>
        <pc:spChg chg="del">
          <ac:chgData name="Dr. Deepak S Sakkari Assistant Professor( CSE)" userId="6d73bcb8-5d92-40b8-9132-40f6303b79fc" providerId="ADAL" clId="{6A6CE88C-C1CC-4F3A-B486-05240001B6BF}" dt="2020-08-16T17:18:55.997" v="14" actId="478"/>
          <ac:spMkLst>
            <pc:docMk/>
            <pc:sldMasterMk cId="2257922174" sldId="2147483684"/>
            <ac:spMk id="7" creationId="{00000000-0000-0000-0000-000000000000}"/>
          </ac:spMkLst>
        </pc:spChg>
        <pc:spChg chg="mod">
          <ac:chgData name="Dr. Deepak S Sakkari Assistant Professor( CSE)" userId="6d73bcb8-5d92-40b8-9132-40f6303b79fc" providerId="ADAL" clId="{6A6CE88C-C1CC-4F3A-B486-05240001B6BF}" dt="2020-08-16T17:22:09.695" v="58"/>
          <ac:spMkLst>
            <pc:docMk/>
            <pc:sldMasterMk cId="2257922174" sldId="2147483684"/>
            <ac:spMk id="1026" creationId="{00000000-0000-0000-0000-000000000000}"/>
          </ac:spMkLst>
        </pc:spChg>
        <pc:spChg chg="mod">
          <ac:chgData name="Dr. Deepak S Sakkari Assistant Professor( CSE)" userId="6d73bcb8-5d92-40b8-9132-40f6303b79fc" providerId="ADAL" clId="{6A6CE88C-C1CC-4F3A-B486-05240001B6BF}" dt="2020-08-16T17:22:17.156" v="59" actId="2711"/>
          <ac:spMkLst>
            <pc:docMk/>
            <pc:sldMasterMk cId="2257922174" sldId="2147483684"/>
            <ac:spMk id="1027" creationId="{00000000-0000-0000-0000-000000000000}"/>
          </ac:spMkLst>
        </pc:spChg>
        <pc:picChg chg="add">
          <ac:chgData name="Dr. Deepak S Sakkari Assistant Professor( CSE)" userId="6d73bcb8-5d92-40b8-9132-40f6303b79fc" providerId="ADAL" clId="{6A6CE88C-C1CC-4F3A-B486-05240001B6BF}" dt="2020-08-16T17:18:50.359" v="13" actId="22"/>
          <ac:picMkLst>
            <pc:docMk/>
            <pc:sldMasterMk cId="2257922174" sldId="2147483684"/>
            <ac:picMk id="2" creationId="{D556AC99-D25B-44D7-B4D4-56DFBA9A948D}"/>
          </ac:picMkLst>
        </pc:picChg>
        <pc:cxnChg chg="add mod">
          <ac:chgData name="Dr. Deepak S Sakkari Assistant Professor( CSE)" userId="6d73bcb8-5d92-40b8-9132-40f6303b79fc" providerId="ADAL" clId="{6A6CE88C-C1CC-4F3A-B486-05240001B6BF}" dt="2020-08-16T17:20:46.450" v="41" actId="692"/>
          <ac:cxnSpMkLst>
            <pc:docMk/>
            <pc:sldMasterMk cId="2257922174" sldId="2147483684"/>
            <ac:cxnSpMk id="9" creationId="{3B5F36A5-15D8-4D7C-9B1D-11E3C685F0D5}"/>
          </ac:cxnSpMkLst>
        </pc:cxnChg>
        <pc:sldLayoutChg chg="addSp modSp mod">
          <pc:chgData name="Dr. Deepak S Sakkari Assistant Professor( CSE)" userId="6d73bcb8-5d92-40b8-9132-40f6303b79fc" providerId="ADAL" clId="{6A6CE88C-C1CC-4F3A-B486-05240001B6BF}" dt="2020-08-16T17:18:26.126" v="12" actId="1036"/>
          <pc:sldLayoutMkLst>
            <pc:docMk/>
            <pc:sldMasterMk cId="2257922174" sldId="2147483684"/>
            <pc:sldLayoutMk cId="3379957623" sldId="2147483685"/>
          </pc:sldLayoutMkLst>
          <pc:picChg chg="add mod">
            <ac:chgData name="Dr. Deepak S Sakkari Assistant Professor( CSE)" userId="6d73bcb8-5d92-40b8-9132-40f6303b79fc" providerId="ADAL" clId="{6A6CE88C-C1CC-4F3A-B486-05240001B6BF}" dt="2020-08-16T17:18:26.126" v="12" actId="1036"/>
            <ac:picMkLst>
              <pc:docMk/>
              <pc:sldMasterMk cId="2257922174" sldId="2147483684"/>
              <pc:sldLayoutMk cId="3379957623" sldId="2147483685"/>
              <ac:picMk id="8" creationId="{EE652140-DF33-42B2-90EF-9E9B8553CD93}"/>
            </ac:picMkLst>
          </pc:picChg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C24494-34C8-4B85-95EC-EFB8BC02FE7F}" type="datetimeFigureOut">
              <a:rPr lang="en-US" smtClean="0"/>
              <a:t>11/28/2025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D0F90C-8AF4-4E3E-8FFD-30D2A3D620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80529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911B5A-781F-4560-A1CC-D59FB8C1A7F6}" type="datetimeFigureOut">
              <a:rPr lang="en-US" smtClean="0"/>
              <a:t>11/28/2025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24ADE7-A6F4-4046-A847-5DCBEEEA65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78111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24ADE7-A6F4-4046-A847-5DCBEEEA65F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9802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24ADE7-A6F4-4046-A847-5DCBEEEA65F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0238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24ADE7-A6F4-4046-A847-5DCBEEEA65F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6966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24ADE7-A6F4-4046-A847-5DCBEEEA65F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070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AAC5A33-9226-4376-B906-4B0C7752F3F3}" type="datetime1">
              <a:rPr lang="en-US" smtClean="0"/>
              <a:t>11/28/2025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CSE-367 Data Visualization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E652140-DF33-42B2-90EF-9E9B8553CD9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551"/>
          <a:stretch/>
        </p:blipFill>
        <p:spPr bwMode="auto">
          <a:xfrm>
            <a:off x="0" y="5616575"/>
            <a:ext cx="9144000" cy="1241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799576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95CB118-406F-4C5F-971C-D01C2075A44F}" type="datetime1">
              <a:rPr lang="en-US" smtClean="0"/>
              <a:t>11/28/2025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CSE-367 Data Visualization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7760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891AAB5-29E3-454A-8B27-82FAF9AA8D2C}" type="datetime1">
              <a:rPr lang="en-US" smtClean="0"/>
              <a:t>11/28/2025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CSE-367 Data Visualization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4114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24AADF8-674F-4E37-AEDC-92DD750D1173}" type="datetime1">
              <a:rPr lang="en-US" smtClean="0"/>
              <a:t>11/28/2025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CSE-367 Data Visualization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2276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0B81AED-7B70-496A-A12E-823AEFD5C0BB}" type="datetime1">
              <a:rPr lang="en-US" smtClean="0"/>
              <a:t>11/28/2025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CSE-367 Data Visualization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0714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2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2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27E8D6D-3A91-4BD0-9248-7F8660A8F09B}" type="datetime1">
              <a:rPr lang="en-US" smtClean="0"/>
              <a:t>11/28/2025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CSE-367 Data Visualization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5858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5BBFFE7-CAC9-497A-AAF7-C2922785C649}" type="datetime1">
              <a:rPr lang="en-US" smtClean="0"/>
              <a:t>11/28/2025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CSE-367 Data Visualization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6124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1E3908D-C920-449F-B38A-64963E2B48E8}" type="datetime1">
              <a:rPr lang="en-US" smtClean="0"/>
              <a:t>11/28/2025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CSE-367 Data Visualization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6033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EFBD9F8-5A17-427A-BB04-9A98943668E8}" type="datetime1">
              <a:rPr lang="en-US" smtClean="0"/>
              <a:t>11/28/2025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CSE-367 Data Visualization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5725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12DEC6A-E0EE-4392-B80F-E55C5E1190FC}" type="datetime1">
              <a:rPr lang="en-US" smtClean="0"/>
              <a:t>11/28/2025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CSE-367 Data Visualization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6761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2A688D0-D902-44CB-BD46-3F634243F429}" type="datetime1">
              <a:rPr lang="en-US" smtClean="0"/>
              <a:t>11/28/2025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CSE-367 Data Visualization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4325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306878"/>
            <a:ext cx="8229600" cy="715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110762"/>
            <a:ext cx="8229600" cy="46804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81075A-DF51-44C7-B71F-F968B902E6D0}" type="datetime1">
              <a:rPr lang="en-US" smtClean="0"/>
              <a:t>11/28/2025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CSE-367 Data Visualization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556AC99-D25B-44D7-B4D4-56DFBA9A948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551"/>
          <a:stretch/>
        </p:blipFill>
        <p:spPr bwMode="auto">
          <a:xfrm>
            <a:off x="0" y="5616575"/>
            <a:ext cx="9144000" cy="1241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B5F36A5-15D8-4D7C-9B1D-11E3C685F0D5}"/>
              </a:ext>
            </a:extLst>
          </p:cNvPr>
          <p:cNvCxnSpPr>
            <a:cxnSpLocks/>
          </p:cNvCxnSpPr>
          <p:nvPr userDrawn="1"/>
        </p:nvCxnSpPr>
        <p:spPr>
          <a:xfrm>
            <a:off x="72000" y="1066800"/>
            <a:ext cx="9000000" cy="0"/>
          </a:xfrm>
          <a:prstGeom prst="line">
            <a:avLst/>
          </a:prstGeom>
          <a:ln w="50800" cmpd="thinThick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79221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800" b="1" kern="1200">
          <a:solidFill>
            <a:schemeClr val="tx1"/>
          </a:solidFill>
          <a:latin typeface="Bookman Old Style" panose="02050604050505020204" pitchFamily="18" charset="0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Bookman Old Style" panose="02050604050505020204" pitchFamily="18" charset="0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Bookman Old Style" panose="02050604050505020204" pitchFamily="18" charset="0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Bookman Old Style" panose="02050604050505020204" pitchFamily="18" charset="0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Bookman Old Style" panose="02050604050505020204" pitchFamily="18" charset="0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Bookman Old Style" panose="020506040505050202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96E4517-6C23-48B3-9024-02BD16E629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D99F73C4-29F8-4839-BE55-9531647113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2460" y="0"/>
            <a:ext cx="7779079" cy="130935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95994CEF-AC9F-45F1-B856-7E13245F08BF}"/>
              </a:ext>
            </a:extLst>
          </p:cNvPr>
          <p:cNvSpPr txBox="1">
            <a:spLocks/>
          </p:cNvSpPr>
          <p:nvPr/>
        </p:nvSpPr>
        <p:spPr bwMode="auto">
          <a:xfrm>
            <a:off x="0" y="1329546"/>
            <a:ext cx="9144000" cy="1219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none" lIns="63500" tIns="25400" rIns="63500" bIns="25400" numCol="1" anchor="t" anchorCtr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2400" b="1">
                <a:latin typeface="Bookman Old Style" panose="02050604050505020204" pitchFamily="18" charset="0"/>
                <a:ea typeface="+mj-ea"/>
                <a:cs typeface="+mj-cs"/>
              </a:defRPr>
            </a:lvl1pPr>
            <a:lvl2pPr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2pPr>
            <a:lvl3pPr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3pPr>
            <a:lvl4pPr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4pPr>
            <a:lvl5pPr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5pPr>
            <a:lvl6pPr marL="34290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6pPr>
            <a:lvl7pPr marL="68580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7pPr>
            <a:lvl8pPr marL="102870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8pPr>
            <a:lvl9pPr marL="137160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IN" sz="2800" dirty="0"/>
              <a:t>CLOUD COMPUTING FOR IOT-CIT3406</a:t>
            </a:r>
            <a:br>
              <a:rPr lang="en-IN" dirty="0"/>
            </a:br>
            <a:endParaRPr lang="en-IN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767D772C-CE7C-4E6F-8FFF-BDAD62483336}"/>
              </a:ext>
            </a:extLst>
          </p:cNvPr>
          <p:cNvSpPr txBox="1">
            <a:spLocks/>
          </p:cNvSpPr>
          <p:nvPr/>
        </p:nvSpPr>
        <p:spPr bwMode="auto">
          <a:xfrm>
            <a:off x="706474" y="5613718"/>
            <a:ext cx="7772400" cy="89962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63500" tIns="25400" rIns="63500" bIns="25400" numCol="1" anchor="t" anchorCtr="0" compatLnSpc="1">
            <a:prstTxWarp prst="textNoShape">
              <a:avLst/>
            </a:prstTxWarp>
            <a:normAutofit fontScale="92500" lnSpcReduction="10000"/>
          </a:bodyPr>
          <a:lstStyle>
            <a:lvl1pPr marL="152400" indent="-152400" algn="l" rtl="0" eaLnBrk="0" fontAlgn="base" hangingPunct="0">
              <a:lnSpc>
                <a:spcPct val="75000"/>
              </a:lnSpc>
              <a:spcBef>
                <a:spcPct val="65000"/>
              </a:spcBef>
              <a:spcAft>
                <a:spcPct val="0"/>
              </a:spcAft>
              <a:buSzPct val="100000"/>
              <a:buFont typeface="Arial" charset="0"/>
              <a:buChar char="•"/>
              <a:defRPr sz="1800" b="1">
                <a:solidFill>
                  <a:schemeClr val="tx1"/>
                </a:solidFill>
                <a:latin typeface="Bookman Old Style" panose="02050604050505020204" pitchFamily="18" charset="0"/>
                <a:ea typeface="+mn-ea"/>
                <a:cs typeface="+mn-cs"/>
              </a:defRPr>
            </a:lvl1pPr>
            <a:lvl2pPr marL="514350" indent="-142875" algn="l" rtl="0" eaLnBrk="0" fontAlgn="base" hangingPunct="0">
              <a:lnSpc>
                <a:spcPct val="85000"/>
              </a:lnSpc>
              <a:spcBef>
                <a:spcPct val="40000"/>
              </a:spcBef>
              <a:spcAft>
                <a:spcPct val="0"/>
              </a:spcAft>
              <a:buSzPct val="100000"/>
              <a:buFont typeface="Courier New" pitchFamily="49" charset="0"/>
              <a:buChar char="o"/>
              <a:defRPr sz="1800" b="1">
                <a:solidFill>
                  <a:schemeClr val="tx1"/>
                </a:solidFill>
                <a:latin typeface="Bookman Old Style" panose="02050604050505020204" pitchFamily="18" charset="0"/>
              </a:defRPr>
            </a:lvl2pPr>
            <a:lvl3pPr marL="942975" indent="-257175" algn="l" rtl="0" eaLnBrk="0" fontAlgn="base" hangingPunct="0">
              <a:lnSpc>
                <a:spcPct val="85000"/>
              </a:lnSpc>
              <a:spcBef>
                <a:spcPct val="40000"/>
              </a:spcBef>
              <a:spcAft>
                <a:spcPct val="0"/>
              </a:spcAft>
              <a:buSzPct val="100000"/>
              <a:buFont typeface="Wingdings" pitchFamily="2" charset="2"/>
              <a:buChar char="Ø"/>
              <a:defRPr sz="1800" b="1">
                <a:solidFill>
                  <a:schemeClr val="tx1"/>
                </a:solidFill>
                <a:latin typeface="Bookman Old Style" panose="02050604050505020204" pitchFamily="18" charset="0"/>
              </a:defRPr>
            </a:lvl3pPr>
            <a:lvl4pPr marL="1285875" indent="-257175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500">
                <a:solidFill>
                  <a:schemeClr val="tx1"/>
                </a:solidFill>
                <a:latin typeface="Bookman Old Style" panose="02050604050505020204" pitchFamily="18" charset="0"/>
              </a:defRPr>
            </a:lvl4pPr>
            <a:lvl5pPr marL="1628775" indent="-257175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Bookman Old Style" panose="02050604050505020204" pitchFamily="18" charset="0"/>
              </a:defRPr>
            </a:lvl5pPr>
            <a:lvl6pPr marL="1971675" indent="-257175" algn="l" rtl="0" fontAlgn="base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Times New Roman" charset="0"/>
              </a:defRPr>
            </a:lvl6pPr>
            <a:lvl7pPr marL="2314575" indent="-257175" algn="l" rtl="0" fontAlgn="base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Times New Roman" charset="0"/>
              </a:defRPr>
            </a:lvl7pPr>
            <a:lvl8pPr marL="2657475" indent="-257175" algn="l" rtl="0" fontAlgn="base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Times New Roman" charset="0"/>
              </a:defRPr>
            </a:lvl8pPr>
            <a:lvl9pPr marL="3000375" indent="-257175" algn="l" rtl="0" fontAlgn="base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marL="0" indent="0" algn="ctr">
              <a:lnSpc>
                <a:spcPct val="120000"/>
              </a:lnSpc>
              <a:spcBef>
                <a:spcPts val="0"/>
              </a:spcBef>
              <a:buNone/>
            </a:pPr>
            <a:r>
              <a:rPr lang="en-IN" sz="2000" kern="0" dirty="0"/>
              <a:t>Department of Computer Science Engineering</a:t>
            </a:r>
          </a:p>
          <a:p>
            <a:pPr marL="0" indent="0" algn="ctr">
              <a:lnSpc>
                <a:spcPct val="120000"/>
              </a:lnSpc>
              <a:spcBef>
                <a:spcPts val="0"/>
              </a:spcBef>
              <a:buNone/>
            </a:pPr>
            <a:r>
              <a:rPr lang="en-IN" sz="3600" kern="0" dirty="0"/>
              <a:t>School of Engineering</a:t>
            </a:r>
          </a:p>
        </p:txBody>
      </p:sp>
    </p:spTree>
    <p:extLst>
      <p:ext uri="{BB962C8B-B14F-4D97-AF65-F5344CB8AC3E}">
        <p14:creationId xmlns:p14="http://schemas.microsoft.com/office/powerpoint/2010/main" val="34709109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75A74-B369-1F57-4564-36073E9A5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AWS Deployment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3D9402-3447-1B37-F260-8BE1E30EEC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AWS supports all standard cloud deployment models.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Public Cloud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Infrastructure owned by AWS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Shared among multiple tenants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Most common model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Pay-as-you-go pricing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Example:</a:t>
            </a:r>
            <a:b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startup hosts its website on an AWS EC2 instance in the public cloud.</a:t>
            </a:r>
          </a:p>
          <a:p>
            <a:pPr marL="0" indent="0">
              <a:buNone/>
            </a:pP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6E883B-FF09-8BCC-4796-B96B20222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4908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46B26C-C1BF-76AA-703B-83DB15DB82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Private Cloud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Dedicated infrastructure for one organization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Higher security, less flexibility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AWS offers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AWS Outposts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private cloud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Example:</a:t>
            </a: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Banks or government data centers use AWS Outposts inside their premises.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Hybrid Cloud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Combination of on-premise + cloud environment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Allows data and application portability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Popular for large enterprises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Example:</a:t>
            </a: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On-premise Oracle database + AWS S3 for scalable storage.</a:t>
            </a:r>
          </a:p>
          <a:p>
            <a:pPr marL="0" indent="0"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D4832F-507D-B0A3-4FD3-7ACAA304B7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8729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2FA98F-489F-E64D-3059-66F29B7F93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Community Cloud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Shared infrastructure for organizations with common goals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Cost shared among participants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Example:</a:t>
            </a:r>
            <a:b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Universities collaborating on research share a cloud environment.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E4CFC2-28A6-B443-E689-42BAD0A9C3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35571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6C05E-786B-C26E-8E40-2E7ECD15E8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70202"/>
            <a:ext cx="8229600" cy="715962"/>
          </a:xfrm>
        </p:spPr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Amazon EC2 (Elastic Compute Cloud)</a:t>
            </a:r>
            <a:b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DC6566-F605-7544-ADBE-D90A487EC9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Provides </a:t>
            </a: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virtual servers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the cloud.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 Features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Choose OS (Linux, Windows)</a:t>
            </a:r>
          </a:p>
          <a:p>
            <a:pPr lvl="0"/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Choose CPU, RAM, storage (instance types)</a:t>
            </a:r>
          </a:p>
          <a:p>
            <a:pPr lvl="0"/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Stop/start/terminate instances</a:t>
            </a:r>
          </a:p>
          <a:p>
            <a:pPr lvl="0"/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Secure access using Key Pairs</a:t>
            </a:r>
          </a:p>
          <a:p>
            <a:pPr lvl="0"/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 Scaling support</a:t>
            </a:r>
          </a:p>
          <a:p>
            <a:pPr lvl="0"/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Elastic Block Store for persistent storage</a:t>
            </a:r>
          </a:p>
          <a:p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223568-1CEF-0754-1762-59854F7201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4842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1435F60-C2CA-1BFE-3FE0-A123411B3F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57200" y="1104900"/>
            <a:ext cx="8305800" cy="46482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9AE3D9-BAC2-B2C5-B33E-AB90D0FC64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14</a:t>
            </a:fld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56026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F237EB-5E25-52B1-0D7A-F4AD0266EC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3074" name="Picture 2" descr="Amazon EC2 | AWS Architecture Blog">
            <a:extLst>
              <a:ext uri="{FF2B5EF4-FFF2-40B4-BE49-F238E27FC236}">
                <a16:creationId xmlns:a16="http://schemas.microsoft.com/office/drawing/2014/main" id="{B1ED8C2F-0B76-AF8E-F4AD-1E6A552E492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860" y="1111250"/>
            <a:ext cx="8136279" cy="4679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5773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76649-A068-CE16-BF34-344037C87E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133" y="562536"/>
            <a:ext cx="8229600" cy="715962"/>
          </a:xfrm>
        </p:spPr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 Scaling</a:t>
            </a:r>
            <a:b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B24886-109E-257D-5E20-4A97833A06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 Scaling automatically adjusts the number of EC2 instances to demand.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Why Use Auto Scaling?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Ensures performance during high traffic</a:t>
            </a:r>
          </a:p>
          <a:p>
            <a:pPr lvl="0"/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Saves money during low traffic</a:t>
            </a:r>
          </a:p>
          <a:p>
            <a:pPr lvl="0"/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Improves fault tolerance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 time Example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online shopping website experiences more traffic during festivals.</a:t>
            </a:r>
            <a:b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 Scaling automatically adds EC2 servers during peak hours and removes them after traffic reduces.</a:t>
            </a:r>
          </a:p>
          <a:p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FAE1C0-5DC6-56F5-1B37-261575955B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4621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397D76-6A81-A184-FBAD-6AFA50F94C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Purpose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Automatically adjusts EC2 instances based on demand.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Policies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Dynamic scaling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Predictive scaling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Scheduled scaling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Benefits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Cost efficiency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 availability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Handles traffic spikes efficiently</a:t>
            </a:r>
          </a:p>
          <a:p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36B96C-0E01-484E-DD5A-CEABFC400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4723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3402C-36EE-2CD8-49C6-4062FFE513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AWS Lambda (Serverless Computing)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2B432F0-47FA-2C90-6FCF-8F284F59AE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6800" y="1219200"/>
            <a:ext cx="6553200" cy="402639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39FC6B-EC7E-7E5D-0D05-0CA610F37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6574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5E2DEF-654A-5DD5-948D-4E548300CC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 Features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Run code without provisioning servers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Trigger-based execution:</a:t>
            </a:r>
          </a:p>
          <a:p>
            <a:pPr lvl="1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S3 upload</a:t>
            </a:r>
          </a:p>
          <a:p>
            <a:pPr lvl="1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API Gateway</a:t>
            </a:r>
          </a:p>
          <a:p>
            <a:pPr lvl="1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DynamoDB updates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 scales automatically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Pay only for execution time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Suitable For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Real-time file processing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Event-driven applications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Chatbots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IoT data processing</a:t>
            </a:r>
          </a:p>
          <a:p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4F8DE1-F0E5-1E43-5D5B-94DB79876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8927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2E6803-EC4C-777A-EBF1-F2AE145017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9350" y="2480024"/>
            <a:ext cx="6851650" cy="1655239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Module 4: </a:t>
            </a:r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Advancement in Cloud Computing</a:t>
            </a:r>
            <a:endParaRPr lang="en-IN" sz="3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F2D802-EEE9-CC9C-DB4C-48149F90E3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19400" y="4800600"/>
            <a:ext cx="5825202" cy="822674"/>
          </a:xfrm>
        </p:spPr>
        <p:txBody>
          <a:bodyPr>
            <a:normAutofit fontScale="47500" lnSpcReduction="20000"/>
          </a:bodyPr>
          <a:lstStyle/>
          <a:p>
            <a:pPr algn="r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Presented by,</a:t>
            </a:r>
          </a:p>
          <a:p>
            <a:pPr algn="r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Sharanya S</a:t>
            </a:r>
          </a:p>
          <a:p>
            <a:pPr algn="r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Assistant Professor</a:t>
            </a:r>
          </a:p>
        </p:txBody>
      </p:sp>
    </p:spTree>
    <p:extLst>
      <p:ext uri="{BB962C8B-B14F-4D97-AF65-F5344CB8AC3E}">
        <p14:creationId xmlns:p14="http://schemas.microsoft.com/office/powerpoint/2010/main" val="24909619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245ECA-36FB-C850-A1F2-6F2696A24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AWS Elastic Beanstalk (PaaS)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ADAF61-33D1-29EE-72EA-BAA103BEDA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It Provides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Fully managed application deployment service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Handles:</a:t>
            </a:r>
          </a:p>
          <a:p>
            <a:pPr lvl="1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Provisioning</a:t>
            </a:r>
          </a:p>
          <a:p>
            <a:pPr lvl="1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Load balancing</a:t>
            </a:r>
          </a:p>
          <a:p>
            <a:pPr lvl="1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Scaling</a:t>
            </a:r>
          </a:p>
          <a:p>
            <a:pPr lvl="1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Monitoring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Benefits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Fast deployment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Simplified management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Automatic updates</a:t>
            </a:r>
          </a:p>
          <a:p>
            <a:pPr marL="457200" lvl="1" indent="0"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9F9FD4-3610-F67E-6638-4C9528F8A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5254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661DAF7-3D4C-BFF9-59C0-E7EFA3BAFF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066800"/>
            <a:ext cx="7620000" cy="47244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3A658F-4EAA-0650-BBD8-0331D7447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37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28063-3317-8C47-717E-6B68B938F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Load Balancing (Elastic Load Balancer – ELB)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37CBF4-B9F4-0F06-5C7F-DCCFFC48D5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Types of Load Balancers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 Load Balancer (ALB)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HTTP/HTTPS (Layer 7)</a:t>
            </a:r>
          </a:p>
          <a:p>
            <a:pPr lvl="1"/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URL-based routing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Network Load Balancer (NLB)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TCP/UDP (Layer 4)</a:t>
            </a:r>
          </a:p>
          <a:p>
            <a:pPr lvl="1"/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Millions of requests/second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Gateway Load Balancer (GWLB)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Used for network appliances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Benefits</a:t>
            </a:r>
          </a:p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Distributes traffic</a:t>
            </a:r>
          </a:p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Prevents overload</a:t>
            </a:r>
          </a:p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Enables fault tolerance</a:t>
            </a:r>
          </a:p>
          <a:p>
            <a:pPr marL="0" indent="0">
              <a:buNone/>
            </a:pP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6C526A-932B-26DF-57DC-14C3CD4EA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7710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FD14AE-D71E-D03E-D289-77472EC18A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1026" name="Picture 2" descr="AWS Application Load Balancer algorithms | by Simon Tabor | DAZN  Engineering | Medium">
            <a:extLst>
              <a:ext uri="{FF2B5EF4-FFF2-40B4-BE49-F238E27FC236}">
                <a16:creationId xmlns:a16="http://schemas.microsoft.com/office/drawing/2014/main" id="{805AADA1-8BFE-2F18-ACEB-3ACF267E6F4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531" y="1111250"/>
            <a:ext cx="6964938" cy="4679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34105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A044C0-CF70-9D0C-6BE0-28FCF80718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Storage Services in AWS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39CC93-AE28-D648-CDCB-36EE121F2B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Uses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 storage</a:t>
            </a:r>
          </a:p>
          <a:p>
            <a:pPr lvl="0"/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Backup &amp; restore</a:t>
            </a:r>
          </a:p>
          <a:p>
            <a:pPr lvl="0"/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Big data analytics</a:t>
            </a:r>
          </a:p>
          <a:p>
            <a:pPr lvl="0"/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Website hosting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Features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Unlimited storage</a:t>
            </a:r>
          </a:p>
          <a:p>
            <a:pPr lvl="0"/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11 9’s durability</a:t>
            </a:r>
          </a:p>
          <a:p>
            <a:pPr lvl="0"/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Versioning</a:t>
            </a:r>
          </a:p>
          <a:p>
            <a:pPr lvl="0"/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Cross-region replication</a:t>
            </a:r>
          </a:p>
          <a:p>
            <a:b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AA6CCC-AD59-469E-C191-F3D7199C20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3221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9355A21-908F-9F2C-134D-1394778AF5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2000" y="1752600"/>
            <a:ext cx="7924800" cy="3077701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701EFA-4C6F-3F5E-2AB4-BACEA32F5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7189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26641-90AA-9116-C53D-505BEBD5C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Amazon EBS (Elastic Block Storage)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D50E71-AC8F-64C2-C8B7-E4C240DA69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Purpose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Provides block-level storage for EC2</a:t>
            </a:r>
          </a:p>
          <a:p>
            <a:pPr lvl="0"/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Behaves like a virtual hard disk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Types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gp3 (General Purpose SSD)</a:t>
            </a:r>
          </a:p>
          <a:p>
            <a:pPr lvl="0"/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io2 (Provisioned IOPS SSD)</a:t>
            </a:r>
          </a:p>
          <a:p>
            <a:pPr lvl="0"/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st1 (HDD – throughput optimized)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Cases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Databases</a:t>
            </a:r>
          </a:p>
          <a:p>
            <a:pPr lvl="0"/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OS boot volumes</a:t>
            </a:r>
          </a:p>
          <a:p>
            <a:pPr lvl="0"/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High-performance workloads</a:t>
            </a:r>
          </a:p>
          <a:p>
            <a:pPr marL="0" indent="0">
              <a:buNone/>
            </a:pP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F272F1-7C8C-87C8-011E-3E5CB8151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0160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25874B-8670-0DCE-5C8A-FB723C0CE9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54070"/>
            <a:ext cx="8229600" cy="715962"/>
          </a:xfrm>
        </p:spPr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Amazon EFS (Elastic File System)</a:t>
            </a:r>
            <a:b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B40389-C2D7-D4C8-CAE9-6E59CB220A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Characteristics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Fully managed network file system</a:t>
            </a:r>
          </a:p>
          <a:p>
            <a:pPr lvl="0"/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NFS-based shared storage</a:t>
            </a:r>
          </a:p>
          <a:p>
            <a:pPr lvl="0"/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Scales automatically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Cases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Content management</a:t>
            </a:r>
          </a:p>
          <a:p>
            <a:pPr lvl="0"/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 servers</a:t>
            </a:r>
          </a:p>
          <a:p>
            <a:pPr lvl="0"/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Big data workloads</a:t>
            </a:r>
          </a:p>
          <a:p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C2B708-5F93-FABD-6B71-93C2336A01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3007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667AC4-F4B0-AB5B-CB1D-BF64D503FB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08826"/>
            <a:ext cx="8229600" cy="715962"/>
          </a:xfrm>
        </p:spPr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Amazon Glacier (Now S3 Glacier)</a:t>
            </a:r>
            <a:b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701D14-8C70-155D-22AD-9A895F2E64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Purpose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Archival storage</a:t>
            </a:r>
          </a:p>
          <a:p>
            <a:pPr lvl="0"/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Very low cost</a:t>
            </a:r>
          </a:p>
          <a:p>
            <a:pPr lvl="0"/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Retrieval time: minutes to hours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Cases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 archiving</a:t>
            </a:r>
          </a:p>
          <a:p>
            <a:pPr lvl="0"/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Compliance data</a:t>
            </a:r>
          </a:p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Backup retention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31D026-5B55-ECE2-91FC-162761BDB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855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3CF0ED-2ACB-999C-DC5F-F0A94BCAC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73563"/>
            <a:ext cx="8229600" cy="715962"/>
          </a:xfrm>
        </p:spPr>
        <p:txBody>
          <a:bodyPr/>
          <a:lstStyle/>
          <a:p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Amazon </a:t>
            </a:r>
            <a:r>
              <a:rPr lang="en-IN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FSx</a:t>
            </a:r>
            <a:b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4936DD-B433-8C75-4940-316CD14F0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69948B2-C7E0-D06F-1CD5-78CFBEC69B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371600"/>
            <a:ext cx="8077199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4034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7765321" cy="994741"/>
          </a:xfrm>
        </p:spPr>
        <p:txBody>
          <a:bodyPr/>
          <a:lstStyle/>
          <a:p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Contents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3434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module covers advanced concepts in cloud computing focusing on AWS: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AWS Global Architecture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Cloud Deployment Models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Compute Services: EC2, Auto Scaling, Load Balancing, Lambda, Elastic Beanstalk.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Storage Services: EBS, S3, EFS, Glacier, </a:t>
            </a:r>
            <a:r>
              <a:rPr lang="en-I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FSx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Storage Gateway.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Recent Cloud Trends.</a:t>
            </a:r>
          </a:p>
        </p:txBody>
      </p:sp>
    </p:spTree>
    <p:extLst>
      <p:ext uri="{BB962C8B-B14F-4D97-AF65-F5344CB8AC3E}">
        <p14:creationId xmlns:p14="http://schemas.microsoft.com/office/powerpoint/2010/main" val="17962906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F60F21-224F-5E4A-22B6-2F5DFDF429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Types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Amazon </a:t>
            </a:r>
            <a:r>
              <a:rPr lang="en-IN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FSx</a:t>
            </a: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Windows File Server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SMB protocol support</a:t>
            </a:r>
          </a:p>
          <a:p>
            <a:pPr lvl="0"/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Amazon </a:t>
            </a:r>
            <a:r>
              <a:rPr lang="en-IN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FSx</a:t>
            </a: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Lustre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High-performance parallel file system</a:t>
            </a:r>
          </a:p>
          <a:p>
            <a:pPr lvl="1"/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Ideal for HPC, ML training, analytics</a:t>
            </a:r>
          </a:p>
          <a:p>
            <a:pPr marL="0" indent="0">
              <a:buNone/>
            </a:pPr>
            <a:b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3C77D4-6486-6024-9E69-403462FF4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85727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019D4B-7771-9C24-BC22-06C5B3DCD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09600"/>
            <a:ext cx="8229600" cy="715962"/>
          </a:xfrm>
        </p:spPr>
        <p:txBody>
          <a:bodyPr/>
          <a:lstStyle/>
          <a:p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Amazon Storage Gateway</a:t>
            </a:r>
            <a:b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49A0A4-9AE6-035E-974F-DC72C6F75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FC390F9-6D10-12D4-DF15-32FD85DA92F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325562"/>
            <a:ext cx="8001000" cy="40846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943100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4DE81E-DF10-2FA2-1085-528355AE4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32</a:t>
            </a:fld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9D09215-9A62-3BCE-CE6B-06E7B5F05C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371600"/>
            <a:ext cx="8229600" cy="4267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100753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3A7861-76FA-BC9D-729A-7452FE0ACE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Purpose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Hybrid cloud storage connecting </a:t>
            </a: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on-premises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systems to AWS.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Types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File Gateway</a:t>
            </a:r>
          </a:p>
          <a:p>
            <a:pPr lvl="0"/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Volume Gateway</a:t>
            </a:r>
          </a:p>
          <a:p>
            <a:pPr lvl="0"/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Tape Gateway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Cases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Backup migration to cloud</a:t>
            </a:r>
          </a:p>
          <a:p>
            <a:pPr lvl="0"/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Hybrid cloud deployments</a:t>
            </a:r>
          </a:p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Disaster recovery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6C8CD6-9B14-CF53-0DA1-CA18394A3C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8798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D6180-497C-F6F7-E63C-DDBB02DFA0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667" y="609600"/>
            <a:ext cx="8229600" cy="715962"/>
          </a:xfrm>
        </p:spPr>
        <p:txBody>
          <a:bodyPr/>
          <a:lstStyle/>
          <a:p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Amazon Global Accelerator</a:t>
            </a:r>
            <a:b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98DDEF-4FF7-A852-FD9D-66A992365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8BC0880-73E8-CB25-ECF4-7D079714B9B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913890"/>
            <a:ext cx="7543800" cy="35725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039344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5D7F6F-14C1-AD01-9D93-97D5DCAC22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It Does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Improves global application performance</a:t>
            </a:r>
          </a:p>
          <a:p>
            <a:pPr lvl="0"/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Provides static IP addresses</a:t>
            </a:r>
          </a:p>
          <a:p>
            <a:pPr lvl="0"/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Routes traffic via AWS backbone network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Benefits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Reduced latency</a:t>
            </a:r>
          </a:p>
          <a:p>
            <a:pPr lvl="0"/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 availability</a:t>
            </a:r>
          </a:p>
          <a:p>
            <a:pPr lvl="0"/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Optimized routing</a:t>
            </a:r>
          </a:p>
          <a:p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125FCE-0AE5-B624-B209-7205752CCB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53260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36</a:t>
            </a:fld>
            <a:endParaRPr lang="en-US"/>
          </a:p>
        </p:txBody>
      </p:sp>
      <p:pic>
        <p:nvPicPr>
          <p:cNvPr id="17410" name="Picture 2" descr="Clustering of graphs and search of assemblage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66" b="17778"/>
          <a:stretch/>
        </p:blipFill>
        <p:spPr bwMode="auto">
          <a:xfrm>
            <a:off x="-1" y="457200"/>
            <a:ext cx="9134477" cy="51816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91198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7765321" cy="994741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Advancement in Cloud Computing –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143000"/>
            <a:ext cx="8763000" cy="4876800"/>
          </a:xfrm>
        </p:spPr>
        <p:txBody>
          <a:bodyPr>
            <a:noAutofit/>
          </a:bodyPr>
          <a:lstStyle/>
          <a:p>
            <a:pPr algn="just"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Cloud computing has progressed from simple virtual machines to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serverless computing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AI-enabled cloud platforms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multi-cloud strategies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hybrid architectures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edge computing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 Advancements</a:t>
            </a:r>
          </a:p>
          <a:p>
            <a:pPr algn="just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Serverless Computing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servers to manage</a:t>
            </a:r>
          </a:p>
          <a:p>
            <a:pPr lvl="1"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Pay only when code executes</a:t>
            </a:r>
          </a:p>
          <a:p>
            <a:pPr lvl="1"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Example: AWS Lambda running an image-resizing function only when needed</a:t>
            </a:r>
          </a:p>
          <a:p>
            <a:pPr algn="just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AI/ML-as-a-Service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Prebuilt AI models hosted by cloud providers</a:t>
            </a:r>
          </a:p>
          <a:p>
            <a:pPr lvl="1"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Example: AWS Recognition for image recognition</a:t>
            </a:r>
          </a:p>
        </p:txBody>
      </p:sp>
    </p:spTree>
    <p:extLst>
      <p:ext uri="{BB962C8B-B14F-4D97-AF65-F5344CB8AC3E}">
        <p14:creationId xmlns:p14="http://schemas.microsoft.com/office/powerpoint/2010/main" val="20148937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25A70A-31CF-8DFF-0E8C-BCE3270268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5061438"/>
          </a:xfrm>
        </p:spPr>
        <p:txBody>
          <a:bodyPr/>
          <a:lstStyle/>
          <a:p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Containerization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Lightweight, portable application packaging</a:t>
            </a:r>
          </a:p>
          <a:p>
            <a:pPr lvl="1"/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Example: Docker + Kubernetes (AWS EKS)</a:t>
            </a:r>
          </a:p>
          <a:p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Infrastructure as Code (</a:t>
            </a:r>
            <a:r>
              <a:rPr lang="en-IN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IaC</a:t>
            </a: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Automating cloud infrastructure using code</a:t>
            </a:r>
          </a:p>
          <a:p>
            <a:pPr lvl="1"/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Example: AWS CloudFormation</a:t>
            </a:r>
          </a:p>
          <a:p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Edge Computing + IoT Integration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Processing near the data source</a:t>
            </a:r>
          </a:p>
          <a:p>
            <a:pPr lvl="1"/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Example: AWS Greengrass for IoT devices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1B780D-9487-7AD5-E9CE-4EB84B1024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99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8A8AE9-95E3-4FB7-7E06-FBBF8A0B3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AWS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1E6E84-1386-1A7C-89D5-53ACA48470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95813"/>
            <a:ext cx="8229600" cy="4985238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AWS has a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multi-layered, globally distributed architecture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designed for high availability, reliability, and low latency.</a:t>
            </a:r>
          </a:p>
          <a:p>
            <a:pPr marL="0" indent="0">
              <a:buNone/>
            </a:pP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AWS Global Infrastructure Components</a:t>
            </a:r>
          </a:p>
          <a:p>
            <a:pPr marL="0" indent="0">
              <a:buNone/>
            </a:pP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a) Regions</a:t>
            </a:r>
          </a:p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Geographical areas (e.g., Mumbai, Singapore, US-East)</a:t>
            </a:r>
          </a:p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Each region contains multiple Availability Zones (AZs)</a:t>
            </a:r>
          </a:p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Users select regions based on latency, legal, and pricing constraints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Example:</a:t>
            </a:r>
            <a:b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company serving Indian customers chooses </a:t>
            </a: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ap-south-1 (Mumbai)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reduce latency.</a:t>
            </a:r>
          </a:p>
          <a:p>
            <a:pPr marL="0" indent="0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0B40D0-4AA2-BF35-58FB-633A84FDB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667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B11B8D-EBEB-EDFE-1E4F-E64DBB6469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b) Availability Zones (AZs)</a:t>
            </a:r>
          </a:p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Physically separated datacentres within a region</a:t>
            </a:r>
          </a:p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Each AZ has independent power, network, cooling</a:t>
            </a:r>
          </a:p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Regions typically have </a:t>
            </a: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 AZs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Example:</a:t>
            </a:r>
            <a:b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Mumbai region:</a:t>
            </a:r>
          </a:p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ap-south-1a</a:t>
            </a:r>
          </a:p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ap-south-1b</a:t>
            </a:r>
          </a:p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ap-south-1c</a:t>
            </a:r>
          </a:p>
          <a:p>
            <a:pPr marL="0" indent="0">
              <a:buNone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Even if one AZ fails, others continue running.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B4430C-0CE2-E030-A74D-87DA2618AA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749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4443E0-86DC-193A-F4B3-F1B4015F3C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c) Edge Locations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Used for Content Delivery through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Amazon CloudFront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Bring data closer to users for low-latency content delivery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Example:</a:t>
            </a:r>
            <a:b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Watching Amazon Prime Video – content is served from nearest edge location for speed.</a:t>
            </a:r>
          </a:p>
          <a:p>
            <a:pPr marL="0" indent="0">
              <a:buNone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d) Local Zones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run applications requiring sub-millisecond latency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Located closer to large population centers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Example:</a:t>
            </a:r>
            <a:b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Real-time 3D game servers use AWS Local Zones.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156C3C-F35A-8AAD-F42E-8C94B65AEE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0695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98ECEF-C0BD-EA73-60AA-5DF47F91F8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2050" name="Picture 2" descr="AWS Global Infrastructure: Components And Benefits">
            <a:extLst>
              <a:ext uri="{FF2B5EF4-FFF2-40B4-BE49-F238E27FC236}">
                <a16:creationId xmlns:a16="http://schemas.microsoft.com/office/drawing/2014/main" id="{D88632BE-3C0E-8308-5BF3-49A32754166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397843"/>
            <a:ext cx="8229600" cy="4106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2426842"/>
      </p:ext>
    </p:extLst>
  </p:cSld>
  <p:clrMapOvr>
    <a:masterClrMapping/>
  </p:clrMapOvr>
</p:sld>
</file>

<file path=ppt/theme/theme1.xml><?xml version="1.0" encoding="utf-8"?>
<a:theme xmlns:a="http://schemas.openxmlformats.org/drawingml/2006/main" name="Thiru_Regular">
  <a:themeElements>
    <a:clrScheme name="Solstice">
      <a:dk1>
        <a:sysClr val="windowText" lastClr="000000"/>
      </a:dk1>
      <a:lt1>
        <a:sysClr val="window" lastClr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 2">
      <a:majorFont>
        <a:latin typeface="Calibri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Cambria"/>
        <a:ea typeface=""/>
        <a:cs typeface=""/>
        <a:font script="Jpan" typeface="HG明朝B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iru_Regular" id="{8307898E-903F-4964-A0DF-A6DCECB060AB}" vid="{55A8074A-D5AE-4568-A496-E28AC65B10B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0E1AEB670CCFE46865912AB4E24E901" ma:contentTypeVersion="0" ma:contentTypeDescription="Create a new document." ma:contentTypeScope="" ma:versionID="6732b4f8ecfde5dd9545f59cf2ba6fca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31d5eec3c12ee2e8127422d567928fa7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BD170340-60A2-4115-BFF7-5F5B2EADF7A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C0FDA373-D5CF-4F0F-A826-9892AA050C9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5DFE7C8-44AE-4CA0-BC1C-D7A115A2224E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4572</TotalTime>
  <Words>1055</Words>
  <Application>Microsoft Office PowerPoint</Application>
  <PresentationFormat>On-screen Show (4:3)</PresentationFormat>
  <Paragraphs>253</Paragraphs>
  <Slides>36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3" baseType="lpstr">
      <vt:lpstr>Arial</vt:lpstr>
      <vt:lpstr>Bookman Old Style</vt:lpstr>
      <vt:lpstr>Calibri</vt:lpstr>
      <vt:lpstr>Cambria</vt:lpstr>
      <vt:lpstr>Times New Roman</vt:lpstr>
      <vt:lpstr>Wingdings</vt:lpstr>
      <vt:lpstr>Thiru_Regular</vt:lpstr>
      <vt:lpstr>PowerPoint Presentation</vt:lpstr>
      <vt:lpstr>Module 4: Advancement in Cloud Computing</vt:lpstr>
      <vt:lpstr>Contents</vt:lpstr>
      <vt:lpstr>Advancement in Cloud Computing – Overview</vt:lpstr>
      <vt:lpstr>PowerPoint Presentation</vt:lpstr>
      <vt:lpstr>AWS Architecture</vt:lpstr>
      <vt:lpstr>PowerPoint Presentation</vt:lpstr>
      <vt:lpstr>PowerPoint Presentation</vt:lpstr>
      <vt:lpstr>PowerPoint Presentation</vt:lpstr>
      <vt:lpstr>AWS Deployment Models</vt:lpstr>
      <vt:lpstr>PowerPoint Presentation</vt:lpstr>
      <vt:lpstr>PowerPoint Presentation</vt:lpstr>
      <vt:lpstr>Amazon EC2 (Elastic Compute Cloud) </vt:lpstr>
      <vt:lpstr>PowerPoint Presentation</vt:lpstr>
      <vt:lpstr>PowerPoint Presentation</vt:lpstr>
      <vt:lpstr>Auto Scaling </vt:lpstr>
      <vt:lpstr>PowerPoint Presentation</vt:lpstr>
      <vt:lpstr>AWS Lambda (Serverless Computing)</vt:lpstr>
      <vt:lpstr>PowerPoint Presentation</vt:lpstr>
      <vt:lpstr>AWS Elastic Beanstalk (PaaS)</vt:lpstr>
      <vt:lpstr>PowerPoint Presentation</vt:lpstr>
      <vt:lpstr>Load Balancing (Elastic Load Balancer – ELB)</vt:lpstr>
      <vt:lpstr>PowerPoint Presentation</vt:lpstr>
      <vt:lpstr>Storage Services in AWS </vt:lpstr>
      <vt:lpstr>PowerPoint Presentation</vt:lpstr>
      <vt:lpstr>Amazon EBS (Elastic Block Storage)</vt:lpstr>
      <vt:lpstr>Amazon EFS (Elastic File System) </vt:lpstr>
      <vt:lpstr>Amazon Glacier (Now S3 Glacier) </vt:lpstr>
      <vt:lpstr>Amazon FSx </vt:lpstr>
      <vt:lpstr>PowerPoint Presentation</vt:lpstr>
      <vt:lpstr>Amazon Storage Gateway </vt:lpstr>
      <vt:lpstr>PowerPoint Presentation</vt:lpstr>
      <vt:lpstr>PowerPoint Presentation</vt:lpstr>
      <vt:lpstr>Amazon Global Accelerator 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</dc:title>
  <dc:creator>Thiruselvan Subramanian</dc:creator>
  <cp:lastModifiedBy>Sharanya Salian</cp:lastModifiedBy>
  <cp:revision>366</cp:revision>
  <dcterms:created xsi:type="dcterms:W3CDTF">2006-08-16T00:00:00Z</dcterms:created>
  <dcterms:modified xsi:type="dcterms:W3CDTF">2025-11-28T08:04:57Z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0x01010010E1AEB670CCFE46865912AB4E24E901</vt:lpwstr>
  </property>
</Properties>
</file>